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722" r:id="rId3"/>
  </p:sldMasterIdLst>
  <p:notesMasterIdLst>
    <p:notesMasterId r:id="rId23"/>
  </p:notesMasterIdLst>
  <p:sldIdLst>
    <p:sldId id="256" r:id="rId4"/>
    <p:sldId id="257" r:id="rId5"/>
    <p:sldId id="259" r:id="rId6"/>
    <p:sldId id="574" r:id="rId7"/>
    <p:sldId id="572" r:id="rId8"/>
    <p:sldId id="570" r:id="rId9"/>
    <p:sldId id="569" r:id="rId10"/>
    <p:sldId id="260" r:id="rId11"/>
    <p:sldId id="545" r:id="rId12"/>
    <p:sldId id="266" r:id="rId13"/>
    <p:sldId id="268" r:id="rId14"/>
    <p:sldId id="279" r:id="rId15"/>
    <p:sldId id="270" r:id="rId16"/>
    <p:sldId id="272" r:id="rId17"/>
    <p:sldId id="274" r:id="rId18"/>
    <p:sldId id="276" r:id="rId19"/>
    <p:sldId id="278" r:id="rId20"/>
    <p:sldId id="473" r:id="rId21"/>
    <p:sldId id="54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505F2C04-C923-438B-8C0F-E0CD2BADF298}">
      <wppc:fontMiss xmlns:wppc="http://www.wps.cn/officeDocument/PresentationCustomData" xmlns="" type="true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ying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428"/>
    <a:srgbClr val="487AB5"/>
    <a:srgbClr val="8EC9EE"/>
    <a:srgbClr val="FEC003"/>
    <a:srgbClr val="04509E"/>
    <a:srgbClr val="969696"/>
    <a:srgbClr val="0454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2A3DB-0791-4015-9864-0E23143333EF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73399-AEAF-4A95-AE04-54FFF674AC3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FDA2CE6-5C6D-4B63-80E9-8AA128244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A2CE6-5C6D-4B63-80E9-8AA128244A2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95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FDA2CE6-5C6D-4B63-80E9-8AA128244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FDA2CE6-5C6D-4B63-80E9-8AA128244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FDA2CE6-5C6D-4B63-80E9-8AA128244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43152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FDA2CE6-5C6D-4B63-80E9-8AA128244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55786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FDA2CE6-5C6D-4B63-80E9-8AA128244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434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FDA2CE6-5C6D-4B63-80E9-8AA128244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CD155A8-87E7-42D9-9123-DE11223425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155A8-87E7-42D9-9123-DE11223425F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73"/>
          <a:stretch>
            <a:fillRect/>
          </a:stretch>
        </p:blipFill>
        <p:spPr>
          <a:xfrm>
            <a:off x="0" y="0"/>
            <a:ext cx="12225403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116453" y="2053316"/>
            <a:ext cx="9959097" cy="46721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132931" y="1059378"/>
            <a:ext cx="9926140" cy="91820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000" baseline="0">
                <a:solidFill>
                  <a:schemeClr val="tx1"/>
                </a:solidFill>
                <a:effectLst/>
                <a:latin typeface="Arial Rounded MT Bold" panose="020F0704030504030204" pitchFamily="34" charset="0"/>
              </a:defRPr>
            </a:lvl1pPr>
          </a:lstStyle>
          <a:p>
            <a:r>
              <a:rPr lang="zh-CN" altLang="en-US" dirty="0"/>
              <a:t>单击此处添加您的标题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292" y="4152914"/>
            <a:ext cx="7736744" cy="18286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253088"/>
            <a:ext cx="11056060" cy="69959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 hasCustomPrompt="1"/>
          </p:nvPr>
        </p:nvSpPr>
        <p:spPr>
          <a:xfrm>
            <a:off x="558799" y="1176949"/>
            <a:ext cx="11056060" cy="504287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63839" y="2015950"/>
            <a:ext cx="7994651" cy="12350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16057" y="330817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253088"/>
            <a:ext cx="11056060" cy="69959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 hasCustomPrompt="1"/>
          </p:nvPr>
        </p:nvSpPr>
        <p:spPr>
          <a:xfrm>
            <a:off x="1399823" y="1244601"/>
            <a:ext cx="50800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 hasCustomPrompt="1"/>
          </p:nvPr>
        </p:nvSpPr>
        <p:spPr>
          <a:xfrm>
            <a:off x="6519333" y="1244601"/>
            <a:ext cx="5094116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99435" y="1376362"/>
            <a:ext cx="5157787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 hasCustomPrompt="1"/>
          </p:nvPr>
        </p:nvSpPr>
        <p:spPr>
          <a:xfrm>
            <a:off x="1099435" y="22002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431846" y="1376362"/>
            <a:ext cx="518318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 hasCustomPrompt="1"/>
          </p:nvPr>
        </p:nvSpPr>
        <p:spPr>
          <a:xfrm>
            <a:off x="6431846" y="22002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520" name="图片占位符 519"/>
          <p:cNvSpPr>
            <a:spLocks noGrp="1"/>
          </p:cNvSpPr>
          <p:nvPr>
            <p:ph type="pic" sz="quarter" idx="13"/>
          </p:nvPr>
        </p:nvSpPr>
        <p:spPr>
          <a:xfrm>
            <a:off x="4213225" y="1641475"/>
            <a:ext cx="1828800" cy="1828800"/>
          </a:xfrm>
          <a:custGeom>
            <a:avLst/>
            <a:gdLst>
              <a:gd name="connsiteX0" fmla="*/ 171450 w 1828800"/>
              <a:gd name="connsiteY0" fmla="*/ 0 h 1828800"/>
              <a:gd name="connsiteX1" fmla="*/ 1657350 w 1828800"/>
              <a:gd name="connsiteY1" fmla="*/ 0 h 1828800"/>
              <a:gd name="connsiteX2" fmla="*/ 1828800 w 1828800"/>
              <a:gd name="connsiteY2" fmla="*/ 171450 h 1828800"/>
              <a:gd name="connsiteX3" fmla="*/ 1828800 w 1828800"/>
              <a:gd name="connsiteY3" fmla="*/ 1657350 h 1828800"/>
              <a:gd name="connsiteX4" fmla="*/ 1657350 w 1828800"/>
              <a:gd name="connsiteY4" fmla="*/ 1828800 h 1828800"/>
              <a:gd name="connsiteX5" fmla="*/ 171450 w 1828800"/>
              <a:gd name="connsiteY5" fmla="*/ 1828800 h 1828800"/>
              <a:gd name="connsiteX6" fmla="*/ 0 w 1828800"/>
              <a:gd name="connsiteY6" fmla="*/ 1657350 h 1828800"/>
              <a:gd name="connsiteX7" fmla="*/ 0 w 1828800"/>
              <a:gd name="connsiteY7" fmla="*/ 171450 h 1828800"/>
              <a:gd name="connsiteX8" fmla="*/ 171450 w 1828800"/>
              <a:gd name="connsiteY8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828800">
                <a:moveTo>
                  <a:pt x="171450" y="0"/>
                </a:moveTo>
                <a:lnTo>
                  <a:pt x="1657350" y="0"/>
                </a:lnTo>
                <a:cubicBezTo>
                  <a:pt x="1752039" y="0"/>
                  <a:pt x="1828800" y="76761"/>
                  <a:pt x="1828800" y="171450"/>
                </a:cubicBezTo>
                <a:lnTo>
                  <a:pt x="1828800" y="1657350"/>
                </a:lnTo>
                <a:cubicBezTo>
                  <a:pt x="1828800" y="1752039"/>
                  <a:pt x="1752039" y="1828800"/>
                  <a:pt x="1657350" y="1828800"/>
                </a:cubicBezTo>
                <a:lnTo>
                  <a:pt x="171450" y="1828800"/>
                </a:lnTo>
                <a:cubicBezTo>
                  <a:pt x="76761" y="1828800"/>
                  <a:pt x="0" y="1752039"/>
                  <a:pt x="0" y="1657350"/>
                </a:cubicBezTo>
                <a:lnTo>
                  <a:pt x="0" y="171450"/>
                </a:lnTo>
                <a:cubicBezTo>
                  <a:pt x="0" y="76761"/>
                  <a:pt x="76761" y="0"/>
                  <a:pt x="1714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22" name="图片占位符 521"/>
          <p:cNvSpPr>
            <a:spLocks noGrp="1"/>
          </p:cNvSpPr>
          <p:nvPr>
            <p:ph type="pic" sz="quarter" idx="14"/>
          </p:nvPr>
        </p:nvSpPr>
        <p:spPr>
          <a:xfrm>
            <a:off x="6149975" y="3794125"/>
            <a:ext cx="1828800" cy="1828800"/>
          </a:xfrm>
          <a:custGeom>
            <a:avLst/>
            <a:gdLst>
              <a:gd name="connsiteX0" fmla="*/ 171450 w 1828800"/>
              <a:gd name="connsiteY0" fmla="*/ 0 h 1828800"/>
              <a:gd name="connsiteX1" fmla="*/ 1657350 w 1828800"/>
              <a:gd name="connsiteY1" fmla="*/ 0 h 1828800"/>
              <a:gd name="connsiteX2" fmla="*/ 1828800 w 1828800"/>
              <a:gd name="connsiteY2" fmla="*/ 171450 h 1828800"/>
              <a:gd name="connsiteX3" fmla="*/ 1828800 w 1828800"/>
              <a:gd name="connsiteY3" fmla="*/ 1657350 h 1828800"/>
              <a:gd name="connsiteX4" fmla="*/ 1657350 w 1828800"/>
              <a:gd name="connsiteY4" fmla="*/ 1828800 h 1828800"/>
              <a:gd name="connsiteX5" fmla="*/ 171450 w 1828800"/>
              <a:gd name="connsiteY5" fmla="*/ 1828800 h 1828800"/>
              <a:gd name="connsiteX6" fmla="*/ 0 w 1828800"/>
              <a:gd name="connsiteY6" fmla="*/ 1657350 h 1828800"/>
              <a:gd name="connsiteX7" fmla="*/ 0 w 1828800"/>
              <a:gd name="connsiteY7" fmla="*/ 171450 h 1828800"/>
              <a:gd name="connsiteX8" fmla="*/ 171450 w 1828800"/>
              <a:gd name="connsiteY8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8800" h="1828800">
                <a:moveTo>
                  <a:pt x="171450" y="0"/>
                </a:moveTo>
                <a:lnTo>
                  <a:pt x="1657350" y="0"/>
                </a:lnTo>
                <a:cubicBezTo>
                  <a:pt x="1752039" y="0"/>
                  <a:pt x="1828800" y="76761"/>
                  <a:pt x="1828800" y="171450"/>
                </a:cubicBezTo>
                <a:lnTo>
                  <a:pt x="1828800" y="1657350"/>
                </a:lnTo>
                <a:cubicBezTo>
                  <a:pt x="1828800" y="1752039"/>
                  <a:pt x="1752039" y="1828800"/>
                  <a:pt x="1657350" y="1828800"/>
                </a:cubicBezTo>
                <a:lnTo>
                  <a:pt x="171450" y="1828800"/>
                </a:lnTo>
                <a:cubicBezTo>
                  <a:pt x="76761" y="1828800"/>
                  <a:pt x="0" y="1752039"/>
                  <a:pt x="0" y="1657350"/>
                </a:cubicBezTo>
                <a:lnTo>
                  <a:pt x="0" y="171450"/>
                </a:lnTo>
                <a:cubicBezTo>
                  <a:pt x="0" y="76761"/>
                  <a:pt x="76761" y="0"/>
                  <a:pt x="1714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 hasCustomPrompt="1"/>
          </p:nvPr>
        </p:nvSpPr>
        <p:spPr>
          <a:xfrm>
            <a:off x="5487989" y="1063629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1144590" y="2133602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1246192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253088"/>
            <a:ext cx="11056060" cy="69959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 hasCustomPrompt="1"/>
          </p:nvPr>
        </p:nvSpPr>
        <p:spPr>
          <a:xfrm>
            <a:off x="558799" y="1176949"/>
            <a:ext cx="11056060" cy="504287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 hasCustomPrompt="1"/>
          </p:nvPr>
        </p:nvSpPr>
        <p:spPr>
          <a:xfrm>
            <a:off x="2113842" y="365125"/>
            <a:ext cx="793326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1120107"/>
            <a:ext cx="12188945" cy="2550771"/>
          </a:xfrm>
          <a:custGeom>
            <a:avLst/>
            <a:gdLst>
              <a:gd name="connsiteX0" fmla="*/ 0 w 12188945"/>
              <a:gd name="connsiteY0" fmla="*/ 0 h 2550771"/>
              <a:gd name="connsiteX1" fmla="*/ 12188945 w 12188945"/>
              <a:gd name="connsiteY1" fmla="*/ 0 h 2550771"/>
              <a:gd name="connsiteX2" fmla="*/ 12188945 w 12188945"/>
              <a:gd name="connsiteY2" fmla="*/ 1317140 h 2550771"/>
              <a:gd name="connsiteX3" fmla="*/ 6463532 w 12188945"/>
              <a:gd name="connsiteY3" fmla="*/ 2244361 h 2550771"/>
              <a:gd name="connsiteX4" fmla="*/ 3760419 w 12188945"/>
              <a:gd name="connsiteY4" fmla="*/ 2550771 h 2550771"/>
              <a:gd name="connsiteX5" fmla="*/ 0 w 12188945"/>
              <a:gd name="connsiteY5" fmla="*/ 2148442 h 25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945" h="2550771">
                <a:moveTo>
                  <a:pt x="0" y="0"/>
                </a:moveTo>
                <a:lnTo>
                  <a:pt x="12188945" y="0"/>
                </a:lnTo>
                <a:lnTo>
                  <a:pt x="12188945" y="1317140"/>
                </a:lnTo>
                <a:cubicBezTo>
                  <a:pt x="9854891" y="1317140"/>
                  <a:pt x="9376111" y="1482335"/>
                  <a:pt x="6463532" y="2244361"/>
                </a:cubicBezTo>
                <a:cubicBezTo>
                  <a:pt x="5595743" y="2470838"/>
                  <a:pt x="4653144" y="2550771"/>
                  <a:pt x="3760419" y="2550771"/>
                </a:cubicBezTo>
                <a:cubicBezTo>
                  <a:pt x="1750540" y="2550771"/>
                  <a:pt x="0" y="2148442"/>
                  <a:pt x="0" y="214844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660400" y="1130300"/>
            <a:ext cx="10858500" cy="2485070"/>
          </a:xfrm>
          <a:custGeom>
            <a:avLst/>
            <a:gdLst>
              <a:gd name="connsiteX0" fmla="*/ 0 w 10858500"/>
              <a:gd name="connsiteY0" fmla="*/ 0 h 2485070"/>
              <a:gd name="connsiteX1" fmla="*/ 10858500 w 10858500"/>
              <a:gd name="connsiteY1" fmla="*/ 0 h 2485070"/>
              <a:gd name="connsiteX2" fmla="*/ 10858500 w 10858500"/>
              <a:gd name="connsiteY2" fmla="*/ 2485070 h 2485070"/>
              <a:gd name="connsiteX3" fmla="*/ 0 w 10858500"/>
              <a:gd name="connsiteY3" fmla="*/ 2485070 h 248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2485070">
                <a:moveTo>
                  <a:pt x="0" y="0"/>
                </a:moveTo>
                <a:lnTo>
                  <a:pt x="10858500" y="0"/>
                </a:lnTo>
                <a:lnTo>
                  <a:pt x="10858500" y="2485070"/>
                </a:lnTo>
                <a:lnTo>
                  <a:pt x="0" y="24850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1120107"/>
            <a:ext cx="12188945" cy="2550771"/>
          </a:xfrm>
          <a:custGeom>
            <a:avLst/>
            <a:gdLst>
              <a:gd name="connsiteX0" fmla="*/ 0 w 12188945"/>
              <a:gd name="connsiteY0" fmla="*/ 0 h 2550771"/>
              <a:gd name="connsiteX1" fmla="*/ 12188945 w 12188945"/>
              <a:gd name="connsiteY1" fmla="*/ 0 h 2550771"/>
              <a:gd name="connsiteX2" fmla="*/ 12188945 w 12188945"/>
              <a:gd name="connsiteY2" fmla="*/ 1317140 h 2550771"/>
              <a:gd name="connsiteX3" fmla="*/ 6463532 w 12188945"/>
              <a:gd name="connsiteY3" fmla="*/ 2244361 h 2550771"/>
              <a:gd name="connsiteX4" fmla="*/ 3760419 w 12188945"/>
              <a:gd name="connsiteY4" fmla="*/ 2550771 h 2550771"/>
              <a:gd name="connsiteX5" fmla="*/ 0 w 12188945"/>
              <a:gd name="connsiteY5" fmla="*/ 2148442 h 25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945" h="2550771">
                <a:moveTo>
                  <a:pt x="0" y="0"/>
                </a:moveTo>
                <a:lnTo>
                  <a:pt x="12188945" y="0"/>
                </a:lnTo>
                <a:lnTo>
                  <a:pt x="12188945" y="1317140"/>
                </a:lnTo>
                <a:cubicBezTo>
                  <a:pt x="9854891" y="1317140"/>
                  <a:pt x="9376111" y="1482335"/>
                  <a:pt x="6463532" y="2244361"/>
                </a:cubicBezTo>
                <a:cubicBezTo>
                  <a:pt x="5595743" y="2470838"/>
                  <a:pt x="4653144" y="2550771"/>
                  <a:pt x="3760419" y="2550771"/>
                </a:cubicBezTo>
                <a:cubicBezTo>
                  <a:pt x="1750540" y="2550771"/>
                  <a:pt x="0" y="2148442"/>
                  <a:pt x="0" y="214844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1120107"/>
            <a:ext cx="12188945" cy="2550771"/>
          </a:xfrm>
          <a:custGeom>
            <a:avLst/>
            <a:gdLst>
              <a:gd name="connsiteX0" fmla="*/ 0 w 12188945"/>
              <a:gd name="connsiteY0" fmla="*/ 0 h 2550771"/>
              <a:gd name="connsiteX1" fmla="*/ 12188945 w 12188945"/>
              <a:gd name="connsiteY1" fmla="*/ 0 h 2550771"/>
              <a:gd name="connsiteX2" fmla="*/ 12188945 w 12188945"/>
              <a:gd name="connsiteY2" fmla="*/ 1317140 h 2550771"/>
              <a:gd name="connsiteX3" fmla="*/ 6463532 w 12188945"/>
              <a:gd name="connsiteY3" fmla="*/ 2244361 h 2550771"/>
              <a:gd name="connsiteX4" fmla="*/ 3760419 w 12188945"/>
              <a:gd name="connsiteY4" fmla="*/ 2550771 h 2550771"/>
              <a:gd name="connsiteX5" fmla="*/ 0 w 12188945"/>
              <a:gd name="connsiteY5" fmla="*/ 2148442 h 255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8945" h="2550771">
                <a:moveTo>
                  <a:pt x="0" y="0"/>
                </a:moveTo>
                <a:lnTo>
                  <a:pt x="12188945" y="0"/>
                </a:lnTo>
                <a:lnTo>
                  <a:pt x="12188945" y="1317140"/>
                </a:lnTo>
                <a:cubicBezTo>
                  <a:pt x="9854891" y="1317140"/>
                  <a:pt x="9376111" y="1482335"/>
                  <a:pt x="6463532" y="2244361"/>
                </a:cubicBezTo>
                <a:cubicBezTo>
                  <a:pt x="5595743" y="2470838"/>
                  <a:pt x="4653144" y="2550771"/>
                  <a:pt x="3760419" y="2550771"/>
                </a:cubicBezTo>
                <a:cubicBezTo>
                  <a:pt x="1750540" y="2550771"/>
                  <a:pt x="0" y="2148442"/>
                  <a:pt x="0" y="214844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670719" y="3769340"/>
            <a:ext cx="10850562" cy="2367935"/>
          </a:xfrm>
          <a:custGeom>
            <a:avLst/>
            <a:gdLst>
              <a:gd name="connsiteX0" fmla="*/ 0 w 10850562"/>
              <a:gd name="connsiteY0" fmla="*/ 0 h 2367935"/>
              <a:gd name="connsiteX1" fmla="*/ 10850562 w 10850562"/>
              <a:gd name="connsiteY1" fmla="*/ 0 h 2367935"/>
              <a:gd name="connsiteX2" fmla="*/ 10850562 w 10850562"/>
              <a:gd name="connsiteY2" fmla="*/ 2367935 h 2367935"/>
              <a:gd name="connsiteX3" fmla="*/ 0 w 10850562"/>
              <a:gd name="connsiteY3" fmla="*/ 2367935 h 236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0562" h="2367935">
                <a:moveTo>
                  <a:pt x="0" y="0"/>
                </a:moveTo>
                <a:lnTo>
                  <a:pt x="10850562" y="0"/>
                </a:lnTo>
                <a:lnTo>
                  <a:pt x="10850562" y="2367935"/>
                </a:lnTo>
                <a:lnTo>
                  <a:pt x="0" y="2367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670719" y="3769340"/>
            <a:ext cx="10850562" cy="2367935"/>
          </a:xfrm>
          <a:custGeom>
            <a:avLst/>
            <a:gdLst>
              <a:gd name="connsiteX0" fmla="*/ 0 w 10850562"/>
              <a:gd name="connsiteY0" fmla="*/ 0 h 2367935"/>
              <a:gd name="connsiteX1" fmla="*/ 10850562 w 10850562"/>
              <a:gd name="connsiteY1" fmla="*/ 0 h 2367935"/>
              <a:gd name="connsiteX2" fmla="*/ 10850562 w 10850562"/>
              <a:gd name="connsiteY2" fmla="*/ 2367935 h 2367935"/>
              <a:gd name="connsiteX3" fmla="*/ 0 w 10850562"/>
              <a:gd name="connsiteY3" fmla="*/ 2367935 h 236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0562" h="2367935">
                <a:moveTo>
                  <a:pt x="0" y="0"/>
                </a:moveTo>
                <a:lnTo>
                  <a:pt x="10850562" y="0"/>
                </a:lnTo>
                <a:lnTo>
                  <a:pt x="10850562" y="2367935"/>
                </a:lnTo>
                <a:lnTo>
                  <a:pt x="0" y="2367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670719" y="3769340"/>
            <a:ext cx="10850562" cy="2367935"/>
          </a:xfrm>
          <a:custGeom>
            <a:avLst/>
            <a:gdLst>
              <a:gd name="connsiteX0" fmla="*/ 0 w 10850562"/>
              <a:gd name="connsiteY0" fmla="*/ 0 h 2367935"/>
              <a:gd name="connsiteX1" fmla="*/ 10850562 w 10850562"/>
              <a:gd name="connsiteY1" fmla="*/ 0 h 2367935"/>
              <a:gd name="connsiteX2" fmla="*/ 10850562 w 10850562"/>
              <a:gd name="connsiteY2" fmla="*/ 2367935 h 2367935"/>
              <a:gd name="connsiteX3" fmla="*/ 0 w 10850562"/>
              <a:gd name="connsiteY3" fmla="*/ 2367935 h 236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0562" h="2367935">
                <a:moveTo>
                  <a:pt x="0" y="0"/>
                </a:moveTo>
                <a:lnTo>
                  <a:pt x="10850562" y="0"/>
                </a:lnTo>
                <a:lnTo>
                  <a:pt x="10850562" y="2367935"/>
                </a:lnTo>
                <a:lnTo>
                  <a:pt x="0" y="2367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670719" y="3769340"/>
            <a:ext cx="10850562" cy="2367935"/>
          </a:xfrm>
          <a:custGeom>
            <a:avLst/>
            <a:gdLst>
              <a:gd name="connsiteX0" fmla="*/ 0 w 10850562"/>
              <a:gd name="connsiteY0" fmla="*/ 0 h 2367935"/>
              <a:gd name="connsiteX1" fmla="*/ 10850562 w 10850562"/>
              <a:gd name="connsiteY1" fmla="*/ 0 h 2367935"/>
              <a:gd name="connsiteX2" fmla="*/ 10850562 w 10850562"/>
              <a:gd name="connsiteY2" fmla="*/ 2367935 h 2367935"/>
              <a:gd name="connsiteX3" fmla="*/ 0 w 10850562"/>
              <a:gd name="connsiteY3" fmla="*/ 2367935 h 236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0562" h="2367935">
                <a:moveTo>
                  <a:pt x="0" y="0"/>
                </a:moveTo>
                <a:lnTo>
                  <a:pt x="10850562" y="0"/>
                </a:lnTo>
                <a:lnTo>
                  <a:pt x="10850562" y="2367935"/>
                </a:lnTo>
                <a:lnTo>
                  <a:pt x="0" y="2367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660400" y="1130300"/>
            <a:ext cx="10858500" cy="2485070"/>
          </a:xfrm>
          <a:custGeom>
            <a:avLst/>
            <a:gdLst>
              <a:gd name="connsiteX0" fmla="*/ 0 w 10858500"/>
              <a:gd name="connsiteY0" fmla="*/ 0 h 2485070"/>
              <a:gd name="connsiteX1" fmla="*/ 10858500 w 10858500"/>
              <a:gd name="connsiteY1" fmla="*/ 0 h 2485070"/>
              <a:gd name="connsiteX2" fmla="*/ 10858500 w 10858500"/>
              <a:gd name="connsiteY2" fmla="*/ 2485070 h 2485070"/>
              <a:gd name="connsiteX3" fmla="*/ 0 w 10858500"/>
              <a:gd name="connsiteY3" fmla="*/ 2485070 h 248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2485070">
                <a:moveTo>
                  <a:pt x="0" y="0"/>
                </a:moveTo>
                <a:lnTo>
                  <a:pt x="10858500" y="0"/>
                </a:lnTo>
                <a:lnTo>
                  <a:pt x="10858500" y="2485070"/>
                </a:lnTo>
                <a:lnTo>
                  <a:pt x="0" y="24850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4569271" y="2032802"/>
            <a:ext cx="3053458" cy="3244095"/>
          </a:xfrm>
          <a:custGeom>
            <a:avLst/>
            <a:gdLst>
              <a:gd name="connsiteX0" fmla="*/ 670704 w 3053458"/>
              <a:gd name="connsiteY0" fmla="*/ 2295970 h 3244095"/>
              <a:gd name="connsiteX1" fmla="*/ 1077535 w 3053458"/>
              <a:gd name="connsiteY1" fmla="*/ 2400074 h 3244095"/>
              <a:gd name="connsiteX2" fmla="*/ 1473026 w 3053458"/>
              <a:gd name="connsiteY2" fmla="*/ 3005380 h 3244095"/>
              <a:gd name="connsiteX3" fmla="*/ 1519526 w 3053458"/>
              <a:gd name="connsiteY3" fmla="*/ 3006050 h 3244095"/>
              <a:gd name="connsiteX4" fmla="*/ 1522998 w 3053458"/>
              <a:gd name="connsiteY4" fmla="*/ 3243660 h 3244095"/>
              <a:gd name="connsiteX5" fmla="*/ 1264160 w 3053458"/>
              <a:gd name="connsiteY5" fmla="*/ 3240820 h 3244095"/>
              <a:gd name="connsiteX6" fmla="*/ 957378 w 3053458"/>
              <a:gd name="connsiteY6" fmla="*/ 2608192 h 3244095"/>
              <a:gd name="connsiteX7" fmla="*/ 256114 w 3053458"/>
              <a:gd name="connsiteY7" fmla="*/ 2658824 h 3244095"/>
              <a:gd name="connsiteX8" fmla="*/ 124236 w 3053458"/>
              <a:gd name="connsiteY8" fmla="*/ 2436084 h 3244095"/>
              <a:gd name="connsiteX9" fmla="*/ 331750 w 3053458"/>
              <a:gd name="connsiteY9" fmla="*/ 2320286 h 3244095"/>
              <a:gd name="connsiteX10" fmla="*/ 355579 w 3053458"/>
              <a:gd name="connsiteY10" fmla="*/ 2360223 h 3244095"/>
              <a:gd name="connsiteX11" fmla="*/ 670704 w 3053458"/>
              <a:gd name="connsiteY11" fmla="*/ 2295970 h 3244095"/>
              <a:gd name="connsiteX12" fmla="*/ 2930679 w 3053458"/>
              <a:gd name="connsiteY12" fmla="*/ 809663 h 3244095"/>
              <a:gd name="connsiteX13" fmla="*/ 3053458 w 3053458"/>
              <a:gd name="connsiteY13" fmla="*/ 1037545 h 3244095"/>
              <a:gd name="connsiteX14" fmla="*/ 2648321 w 3053458"/>
              <a:gd name="connsiteY14" fmla="*/ 1612171 h 3244095"/>
              <a:gd name="connsiteX15" fmla="*/ 3032005 w 3053458"/>
              <a:gd name="connsiteY15" fmla="*/ 2201338 h 3244095"/>
              <a:gd name="connsiteX16" fmla="*/ 2907825 w 3053458"/>
              <a:gd name="connsiteY16" fmla="*/ 2412769 h 3244095"/>
              <a:gd name="connsiteX17" fmla="*/ 2904882 w 3053458"/>
              <a:gd name="connsiteY17" fmla="*/ 2417779 h 3244095"/>
              <a:gd name="connsiteX18" fmla="*/ 2902062 w 3053458"/>
              <a:gd name="connsiteY18" fmla="*/ 2422749 h 3244095"/>
              <a:gd name="connsiteX19" fmla="*/ 2781048 w 3053458"/>
              <a:gd name="connsiteY19" fmla="*/ 2636009 h 3244095"/>
              <a:gd name="connsiteX20" fmla="*/ 2078971 w 3053458"/>
              <a:gd name="connsiteY20" fmla="*/ 2598311 h 3244095"/>
              <a:gd name="connsiteX21" fmla="*/ 1783900 w 3053458"/>
              <a:gd name="connsiteY21" fmla="*/ 3236484 h 3244095"/>
              <a:gd name="connsiteX22" fmla="*/ 1525158 w 3053458"/>
              <a:gd name="connsiteY22" fmla="*/ 3244095 h 3244095"/>
              <a:gd name="connsiteX23" fmla="*/ 1524252 w 3053458"/>
              <a:gd name="connsiteY23" fmla="*/ 3006460 h 3244095"/>
              <a:gd name="connsiteX24" fmla="*/ 1570731 w 3053458"/>
              <a:gd name="connsiteY24" fmla="*/ 3004935 h 3244095"/>
              <a:gd name="connsiteX25" fmla="*/ 1954998 w 3053458"/>
              <a:gd name="connsiteY25" fmla="*/ 2392442 h 3244095"/>
              <a:gd name="connsiteX26" fmla="*/ 2676098 w 3053458"/>
              <a:gd name="connsiteY26" fmla="*/ 2339291 h 3244095"/>
              <a:gd name="connsiteX27" fmla="*/ 2685838 w 3053458"/>
              <a:gd name="connsiteY27" fmla="*/ 2322261 h 3244095"/>
              <a:gd name="connsiteX28" fmla="*/ 2699150 w 3053458"/>
              <a:gd name="connsiteY28" fmla="*/ 2298987 h 3244095"/>
              <a:gd name="connsiteX29" fmla="*/ 2699155 w 3053458"/>
              <a:gd name="connsiteY29" fmla="*/ 2298977 h 3244095"/>
              <a:gd name="connsiteX30" fmla="*/ 2699186 w 3053458"/>
              <a:gd name="connsiteY30" fmla="*/ 2298923 h 3244095"/>
              <a:gd name="connsiteX31" fmla="*/ 2699187 w 3053458"/>
              <a:gd name="connsiteY31" fmla="*/ 2298923 h 3244095"/>
              <a:gd name="connsiteX32" fmla="*/ 2712688 w 3053458"/>
              <a:gd name="connsiteY32" fmla="*/ 2275758 h 3244095"/>
              <a:gd name="connsiteX33" fmla="*/ 2722566 w 3053458"/>
              <a:gd name="connsiteY33" fmla="*/ 2258808 h 3244095"/>
              <a:gd name="connsiteX34" fmla="*/ 2408047 w 3053458"/>
              <a:gd name="connsiteY34" fmla="*/ 1607742 h 3244095"/>
              <a:gd name="connsiteX35" fmla="*/ 2746347 w 3053458"/>
              <a:gd name="connsiteY35" fmla="*/ 968710 h 3244095"/>
              <a:gd name="connsiteX36" fmla="*/ 2724428 w 3053458"/>
              <a:gd name="connsiteY36" fmla="*/ 927694 h 3244095"/>
              <a:gd name="connsiteX37" fmla="*/ 2930679 w 3053458"/>
              <a:gd name="connsiteY37" fmla="*/ 809663 h 3244095"/>
              <a:gd name="connsiteX38" fmla="*/ 1530461 w 3053458"/>
              <a:gd name="connsiteY38" fmla="*/ 435 h 3244095"/>
              <a:gd name="connsiteX39" fmla="*/ 1789298 w 3053458"/>
              <a:gd name="connsiteY39" fmla="*/ 3274 h 3244095"/>
              <a:gd name="connsiteX40" fmla="*/ 2096081 w 3053458"/>
              <a:gd name="connsiteY40" fmla="*/ 635901 h 3244095"/>
              <a:gd name="connsiteX41" fmla="*/ 2797344 w 3053458"/>
              <a:gd name="connsiteY41" fmla="*/ 585270 h 3244095"/>
              <a:gd name="connsiteX42" fmla="*/ 2929222 w 3053458"/>
              <a:gd name="connsiteY42" fmla="*/ 808009 h 3244095"/>
              <a:gd name="connsiteX43" fmla="*/ 2721709 w 3053458"/>
              <a:gd name="connsiteY43" fmla="*/ 923808 h 3244095"/>
              <a:gd name="connsiteX44" fmla="*/ 2697880 w 3053458"/>
              <a:gd name="connsiteY44" fmla="*/ 883871 h 3244095"/>
              <a:gd name="connsiteX45" fmla="*/ 1975924 w 3053458"/>
              <a:gd name="connsiteY45" fmla="*/ 844020 h 3244095"/>
              <a:gd name="connsiteX46" fmla="*/ 1580432 w 3053458"/>
              <a:gd name="connsiteY46" fmla="*/ 238714 h 3244095"/>
              <a:gd name="connsiteX47" fmla="*/ 1533933 w 3053458"/>
              <a:gd name="connsiteY47" fmla="*/ 238045 h 3244095"/>
              <a:gd name="connsiteX48" fmla="*/ 1530461 w 3053458"/>
              <a:gd name="connsiteY48" fmla="*/ 435 h 3244095"/>
              <a:gd name="connsiteX49" fmla="*/ 1528299 w 3053458"/>
              <a:gd name="connsiteY49" fmla="*/ 0 h 3244095"/>
              <a:gd name="connsiteX50" fmla="*/ 1529207 w 3053458"/>
              <a:gd name="connsiteY50" fmla="*/ 237635 h 3244095"/>
              <a:gd name="connsiteX51" fmla="*/ 1482727 w 3053458"/>
              <a:gd name="connsiteY51" fmla="*/ 239160 h 3244095"/>
              <a:gd name="connsiteX52" fmla="*/ 1098459 w 3053458"/>
              <a:gd name="connsiteY52" fmla="*/ 851652 h 3244095"/>
              <a:gd name="connsiteX53" fmla="*/ 377360 w 3053458"/>
              <a:gd name="connsiteY53" fmla="*/ 904804 h 3244095"/>
              <a:gd name="connsiteX54" fmla="*/ 367619 w 3053458"/>
              <a:gd name="connsiteY54" fmla="*/ 921835 h 3244095"/>
              <a:gd name="connsiteX55" fmla="*/ 354308 w 3053458"/>
              <a:gd name="connsiteY55" fmla="*/ 945106 h 3244095"/>
              <a:gd name="connsiteX56" fmla="*/ 354309 w 3053458"/>
              <a:gd name="connsiteY56" fmla="*/ 945107 h 3244095"/>
              <a:gd name="connsiteX57" fmla="*/ 354280 w 3053458"/>
              <a:gd name="connsiteY57" fmla="*/ 945155 h 3244095"/>
              <a:gd name="connsiteX58" fmla="*/ 354271 w 3053458"/>
              <a:gd name="connsiteY58" fmla="*/ 945173 h 3244095"/>
              <a:gd name="connsiteX59" fmla="*/ 340771 w 3053458"/>
              <a:gd name="connsiteY59" fmla="*/ 968336 h 3244095"/>
              <a:gd name="connsiteX60" fmla="*/ 330893 w 3053458"/>
              <a:gd name="connsiteY60" fmla="*/ 985286 h 3244095"/>
              <a:gd name="connsiteX61" fmla="*/ 645412 w 3053458"/>
              <a:gd name="connsiteY61" fmla="*/ 1636353 h 3244095"/>
              <a:gd name="connsiteX62" fmla="*/ 307112 w 3053458"/>
              <a:gd name="connsiteY62" fmla="*/ 2275384 h 3244095"/>
              <a:gd name="connsiteX63" fmla="*/ 329032 w 3053458"/>
              <a:gd name="connsiteY63" fmla="*/ 2316399 h 3244095"/>
              <a:gd name="connsiteX64" fmla="*/ 122779 w 3053458"/>
              <a:gd name="connsiteY64" fmla="*/ 2434431 h 3244095"/>
              <a:gd name="connsiteX65" fmla="*/ 0 w 3053458"/>
              <a:gd name="connsiteY65" fmla="*/ 2206549 h 3244095"/>
              <a:gd name="connsiteX66" fmla="*/ 405139 w 3053458"/>
              <a:gd name="connsiteY66" fmla="*/ 1631924 h 3244095"/>
              <a:gd name="connsiteX67" fmla="*/ 21453 w 3053458"/>
              <a:gd name="connsiteY67" fmla="*/ 1042756 h 3244095"/>
              <a:gd name="connsiteX68" fmla="*/ 145634 w 3053458"/>
              <a:gd name="connsiteY68" fmla="*/ 831325 h 3244095"/>
              <a:gd name="connsiteX69" fmla="*/ 148564 w 3053458"/>
              <a:gd name="connsiteY69" fmla="*/ 826335 h 3244095"/>
              <a:gd name="connsiteX70" fmla="*/ 151396 w 3053458"/>
              <a:gd name="connsiteY70" fmla="*/ 821346 h 3244095"/>
              <a:gd name="connsiteX71" fmla="*/ 272410 w 3053458"/>
              <a:gd name="connsiteY71" fmla="*/ 608087 h 3244095"/>
              <a:gd name="connsiteX72" fmla="*/ 974486 w 3053458"/>
              <a:gd name="connsiteY72" fmla="*/ 645784 h 3244095"/>
              <a:gd name="connsiteX73" fmla="*/ 1269558 w 3053458"/>
              <a:gd name="connsiteY73" fmla="*/ 7611 h 3244095"/>
              <a:gd name="connsiteX74" fmla="*/ 1528299 w 3053458"/>
              <a:gd name="connsiteY74" fmla="*/ 0 h 3244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053458" h="3244095">
                <a:moveTo>
                  <a:pt x="670704" y="2295970"/>
                </a:moveTo>
                <a:cubicBezTo>
                  <a:pt x="785717" y="2296876"/>
                  <a:pt x="925300" y="2321999"/>
                  <a:pt x="1077535" y="2400074"/>
                </a:cubicBezTo>
                <a:cubicBezTo>
                  <a:pt x="1460822" y="2647544"/>
                  <a:pt x="1473026" y="3005380"/>
                  <a:pt x="1473026" y="3005380"/>
                </a:cubicBezTo>
                <a:cubicBezTo>
                  <a:pt x="1473026" y="3005380"/>
                  <a:pt x="1473026" y="3005380"/>
                  <a:pt x="1519526" y="3006050"/>
                </a:cubicBezTo>
                <a:cubicBezTo>
                  <a:pt x="1519526" y="3006050"/>
                  <a:pt x="1519526" y="3006050"/>
                  <a:pt x="1522998" y="3243660"/>
                </a:cubicBezTo>
                <a:cubicBezTo>
                  <a:pt x="1522998" y="3243660"/>
                  <a:pt x="1522998" y="3243660"/>
                  <a:pt x="1264160" y="3240820"/>
                </a:cubicBezTo>
                <a:cubicBezTo>
                  <a:pt x="1274725" y="2744292"/>
                  <a:pt x="957378" y="2608192"/>
                  <a:pt x="957378" y="2608192"/>
                </a:cubicBezTo>
                <a:cubicBezTo>
                  <a:pt x="957378" y="2608192"/>
                  <a:pt x="680838" y="2401411"/>
                  <a:pt x="256114" y="2658824"/>
                </a:cubicBezTo>
                <a:cubicBezTo>
                  <a:pt x="124236" y="2436084"/>
                  <a:pt x="124236" y="2436084"/>
                  <a:pt x="124236" y="2436084"/>
                </a:cubicBezTo>
                <a:cubicBezTo>
                  <a:pt x="331750" y="2320286"/>
                  <a:pt x="331750" y="2320286"/>
                  <a:pt x="331750" y="2320286"/>
                </a:cubicBezTo>
                <a:cubicBezTo>
                  <a:pt x="355579" y="2360223"/>
                  <a:pt x="355579" y="2360223"/>
                  <a:pt x="355579" y="2360223"/>
                </a:cubicBezTo>
                <a:cubicBezTo>
                  <a:pt x="355579" y="2360223"/>
                  <a:pt x="479016" y="2294461"/>
                  <a:pt x="670704" y="2295970"/>
                </a:cubicBezTo>
                <a:close/>
                <a:moveTo>
                  <a:pt x="2930679" y="809663"/>
                </a:moveTo>
                <a:cubicBezTo>
                  <a:pt x="2930679" y="809663"/>
                  <a:pt x="2930679" y="809663"/>
                  <a:pt x="3053458" y="1037545"/>
                </a:cubicBezTo>
                <a:cubicBezTo>
                  <a:pt x="2613838" y="1268596"/>
                  <a:pt x="2648321" y="1612171"/>
                  <a:pt x="2648321" y="1612171"/>
                </a:cubicBezTo>
                <a:cubicBezTo>
                  <a:pt x="2648321" y="1612171"/>
                  <a:pt x="2601199" y="1954242"/>
                  <a:pt x="3032005" y="2201338"/>
                </a:cubicBezTo>
                <a:cubicBezTo>
                  <a:pt x="2950072" y="2340839"/>
                  <a:pt x="2919346" y="2393152"/>
                  <a:pt x="2907825" y="2412769"/>
                </a:cubicBezTo>
                <a:lnTo>
                  <a:pt x="2904882" y="2417779"/>
                </a:lnTo>
                <a:lnTo>
                  <a:pt x="2902062" y="2422749"/>
                </a:lnTo>
                <a:cubicBezTo>
                  <a:pt x="2890834" y="2442536"/>
                  <a:pt x="2860893" y="2495301"/>
                  <a:pt x="2781048" y="2636009"/>
                </a:cubicBezTo>
                <a:cubicBezTo>
                  <a:pt x="2351653" y="2386469"/>
                  <a:pt x="2078971" y="2598311"/>
                  <a:pt x="2078971" y="2598311"/>
                </a:cubicBezTo>
                <a:cubicBezTo>
                  <a:pt x="2078971" y="2598311"/>
                  <a:pt x="1764186" y="2740237"/>
                  <a:pt x="1783900" y="3236484"/>
                </a:cubicBezTo>
                <a:cubicBezTo>
                  <a:pt x="1525158" y="3244095"/>
                  <a:pt x="1525158" y="3244095"/>
                  <a:pt x="1525158" y="3244095"/>
                </a:cubicBezTo>
                <a:cubicBezTo>
                  <a:pt x="1524252" y="3006460"/>
                  <a:pt x="1524252" y="3006460"/>
                  <a:pt x="1524252" y="3006460"/>
                </a:cubicBezTo>
                <a:cubicBezTo>
                  <a:pt x="1570731" y="3004935"/>
                  <a:pt x="1570731" y="3004935"/>
                  <a:pt x="1570731" y="3004935"/>
                </a:cubicBezTo>
                <a:cubicBezTo>
                  <a:pt x="1570731" y="3004935"/>
                  <a:pt x="1576339" y="2646934"/>
                  <a:pt x="1954998" y="2392442"/>
                </a:cubicBezTo>
                <a:cubicBezTo>
                  <a:pt x="2357051" y="2176794"/>
                  <a:pt x="2676098" y="2339291"/>
                  <a:pt x="2676098" y="2339291"/>
                </a:cubicBezTo>
                <a:cubicBezTo>
                  <a:pt x="2676098" y="2339291"/>
                  <a:pt x="2676098" y="2339291"/>
                  <a:pt x="2685838" y="2322261"/>
                </a:cubicBezTo>
                <a:lnTo>
                  <a:pt x="2699150" y="2298987"/>
                </a:lnTo>
                <a:lnTo>
                  <a:pt x="2699155" y="2298977"/>
                </a:lnTo>
                <a:lnTo>
                  <a:pt x="2699186" y="2298923"/>
                </a:lnTo>
                <a:lnTo>
                  <a:pt x="2699187" y="2298923"/>
                </a:lnTo>
                <a:lnTo>
                  <a:pt x="2712688" y="2275758"/>
                </a:lnTo>
                <a:cubicBezTo>
                  <a:pt x="2722566" y="2258808"/>
                  <a:pt x="2722566" y="2258808"/>
                  <a:pt x="2722566" y="2258808"/>
                </a:cubicBezTo>
                <a:cubicBezTo>
                  <a:pt x="2722566" y="2258808"/>
                  <a:pt x="2422316" y="2063753"/>
                  <a:pt x="2408047" y="1607742"/>
                </a:cubicBezTo>
                <a:cubicBezTo>
                  <a:pt x="2439112" y="1152566"/>
                  <a:pt x="2746347" y="968710"/>
                  <a:pt x="2746347" y="968710"/>
                </a:cubicBezTo>
                <a:cubicBezTo>
                  <a:pt x="2746347" y="968710"/>
                  <a:pt x="2746347" y="968710"/>
                  <a:pt x="2724428" y="927694"/>
                </a:cubicBezTo>
                <a:cubicBezTo>
                  <a:pt x="2724428" y="927694"/>
                  <a:pt x="2724428" y="927694"/>
                  <a:pt x="2930679" y="809663"/>
                </a:cubicBezTo>
                <a:close/>
                <a:moveTo>
                  <a:pt x="1530461" y="435"/>
                </a:moveTo>
                <a:cubicBezTo>
                  <a:pt x="1530461" y="435"/>
                  <a:pt x="1530461" y="435"/>
                  <a:pt x="1789298" y="3274"/>
                </a:cubicBezTo>
                <a:cubicBezTo>
                  <a:pt x="1778733" y="499802"/>
                  <a:pt x="2096081" y="635901"/>
                  <a:pt x="2096081" y="635901"/>
                </a:cubicBezTo>
                <a:cubicBezTo>
                  <a:pt x="2096081" y="635901"/>
                  <a:pt x="2372622" y="842683"/>
                  <a:pt x="2797344" y="585270"/>
                </a:cubicBezTo>
                <a:cubicBezTo>
                  <a:pt x="2929222" y="808009"/>
                  <a:pt x="2929222" y="808009"/>
                  <a:pt x="2929222" y="808009"/>
                </a:cubicBezTo>
                <a:cubicBezTo>
                  <a:pt x="2721709" y="923808"/>
                  <a:pt x="2721709" y="923808"/>
                  <a:pt x="2721709" y="923808"/>
                </a:cubicBezTo>
                <a:cubicBezTo>
                  <a:pt x="2697880" y="883871"/>
                  <a:pt x="2697880" y="883871"/>
                  <a:pt x="2697880" y="883871"/>
                </a:cubicBezTo>
                <a:cubicBezTo>
                  <a:pt x="2697880" y="883871"/>
                  <a:pt x="2381882" y="1052222"/>
                  <a:pt x="1975924" y="844020"/>
                </a:cubicBezTo>
                <a:cubicBezTo>
                  <a:pt x="1592637" y="596551"/>
                  <a:pt x="1580432" y="238714"/>
                  <a:pt x="1580432" y="238714"/>
                </a:cubicBezTo>
                <a:cubicBezTo>
                  <a:pt x="1580432" y="238714"/>
                  <a:pt x="1580432" y="238714"/>
                  <a:pt x="1533933" y="238045"/>
                </a:cubicBezTo>
                <a:cubicBezTo>
                  <a:pt x="1533933" y="238045"/>
                  <a:pt x="1533933" y="238045"/>
                  <a:pt x="1530461" y="435"/>
                </a:cubicBezTo>
                <a:close/>
                <a:moveTo>
                  <a:pt x="1528299" y="0"/>
                </a:moveTo>
                <a:cubicBezTo>
                  <a:pt x="1529207" y="237635"/>
                  <a:pt x="1529207" y="237635"/>
                  <a:pt x="1529207" y="237635"/>
                </a:cubicBezTo>
                <a:cubicBezTo>
                  <a:pt x="1482727" y="239160"/>
                  <a:pt x="1482727" y="239160"/>
                  <a:pt x="1482727" y="239160"/>
                </a:cubicBezTo>
                <a:cubicBezTo>
                  <a:pt x="1482727" y="239160"/>
                  <a:pt x="1477120" y="597161"/>
                  <a:pt x="1098459" y="851652"/>
                </a:cubicBezTo>
                <a:cubicBezTo>
                  <a:pt x="696406" y="1067301"/>
                  <a:pt x="377360" y="904804"/>
                  <a:pt x="377360" y="904804"/>
                </a:cubicBezTo>
                <a:cubicBezTo>
                  <a:pt x="377360" y="904804"/>
                  <a:pt x="377360" y="904804"/>
                  <a:pt x="367619" y="921835"/>
                </a:cubicBezTo>
                <a:lnTo>
                  <a:pt x="354308" y="945106"/>
                </a:lnTo>
                <a:lnTo>
                  <a:pt x="354309" y="945107"/>
                </a:lnTo>
                <a:lnTo>
                  <a:pt x="354280" y="945155"/>
                </a:lnTo>
                <a:lnTo>
                  <a:pt x="354271" y="945173"/>
                </a:lnTo>
                <a:lnTo>
                  <a:pt x="340771" y="968336"/>
                </a:lnTo>
                <a:cubicBezTo>
                  <a:pt x="330893" y="985286"/>
                  <a:pt x="330893" y="985286"/>
                  <a:pt x="330893" y="985286"/>
                </a:cubicBezTo>
                <a:cubicBezTo>
                  <a:pt x="330893" y="985286"/>
                  <a:pt x="631143" y="1180341"/>
                  <a:pt x="645412" y="1636353"/>
                </a:cubicBezTo>
                <a:cubicBezTo>
                  <a:pt x="614347" y="2091528"/>
                  <a:pt x="307112" y="2275384"/>
                  <a:pt x="307112" y="2275384"/>
                </a:cubicBezTo>
                <a:cubicBezTo>
                  <a:pt x="307112" y="2275384"/>
                  <a:pt x="307112" y="2275384"/>
                  <a:pt x="329032" y="2316399"/>
                </a:cubicBezTo>
                <a:cubicBezTo>
                  <a:pt x="329032" y="2316399"/>
                  <a:pt x="329032" y="2316399"/>
                  <a:pt x="122779" y="2434431"/>
                </a:cubicBezTo>
                <a:cubicBezTo>
                  <a:pt x="122779" y="2434431"/>
                  <a:pt x="122779" y="2434431"/>
                  <a:pt x="0" y="2206549"/>
                </a:cubicBezTo>
                <a:cubicBezTo>
                  <a:pt x="439620" y="1975499"/>
                  <a:pt x="405139" y="1631924"/>
                  <a:pt x="405139" y="1631924"/>
                </a:cubicBezTo>
                <a:cubicBezTo>
                  <a:pt x="405139" y="1631924"/>
                  <a:pt x="452259" y="1289852"/>
                  <a:pt x="21453" y="1042756"/>
                </a:cubicBezTo>
                <a:cubicBezTo>
                  <a:pt x="103387" y="903255"/>
                  <a:pt x="134112" y="850942"/>
                  <a:pt x="145634" y="831325"/>
                </a:cubicBezTo>
                <a:lnTo>
                  <a:pt x="148564" y="826335"/>
                </a:lnTo>
                <a:lnTo>
                  <a:pt x="151396" y="821346"/>
                </a:lnTo>
                <a:cubicBezTo>
                  <a:pt x="162623" y="801559"/>
                  <a:pt x="192565" y="748794"/>
                  <a:pt x="272410" y="608087"/>
                </a:cubicBezTo>
                <a:cubicBezTo>
                  <a:pt x="701805" y="857627"/>
                  <a:pt x="974486" y="645784"/>
                  <a:pt x="974486" y="645784"/>
                </a:cubicBezTo>
                <a:cubicBezTo>
                  <a:pt x="974486" y="645784"/>
                  <a:pt x="1289271" y="503859"/>
                  <a:pt x="1269558" y="7611"/>
                </a:cubicBezTo>
                <a:cubicBezTo>
                  <a:pt x="1528299" y="0"/>
                  <a:pt x="1528299" y="0"/>
                  <a:pt x="152829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798" y="253088"/>
            <a:ext cx="11056060" cy="69959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798" y="253088"/>
            <a:ext cx="11056060" cy="69959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16CD663-F0A3-4413-9AC6-71E1BCDF629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3054127" y="987553"/>
            <a:ext cx="3730689" cy="3730752"/>
          </a:xfrm>
          <a:custGeom>
            <a:avLst/>
            <a:gdLst>
              <a:gd name="connsiteX0" fmla="*/ 0 w 3730689"/>
              <a:gd name="connsiteY0" fmla="*/ 0 h 3730752"/>
              <a:gd name="connsiteX1" fmla="*/ 3730689 w 3730689"/>
              <a:gd name="connsiteY1" fmla="*/ 0 h 3730752"/>
              <a:gd name="connsiteX2" fmla="*/ 3730689 w 3730689"/>
              <a:gd name="connsiteY2" fmla="*/ 3730752 h 3730752"/>
              <a:gd name="connsiteX3" fmla="*/ 2852880 w 3730689"/>
              <a:gd name="connsiteY3" fmla="*/ 3730752 h 3730752"/>
              <a:gd name="connsiteX4" fmla="*/ 2852880 w 3730689"/>
              <a:gd name="connsiteY4" fmla="*/ 1280160 h 3730752"/>
              <a:gd name="connsiteX5" fmla="*/ 0 w 3730689"/>
              <a:gd name="connsiteY5" fmla="*/ 1280160 h 3730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0689" h="3730752">
                <a:moveTo>
                  <a:pt x="0" y="0"/>
                </a:moveTo>
                <a:lnTo>
                  <a:pt x="3730689" y="0"/>
                </a:lnTo>
                <a:lnTo>
                  <a:pt x="3730689" y="3730752"/>
                </a:lnTo>
                <a:lnTo>
                  <a:pt x="2852880" y="3730752"/>
                </a:lnTo>
                <a:lnTo>
                  <a:pt x="2852880" y="1280160"/>
                </a:lnTo>
                <a:lnTo>
                  <a:pt x="0" y="12801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489309" y="1144424"/>
            <a:ext cx="5274130" cy="5274131"/>
          </a:xfrm>
          <a:custGeom>
            <a:avLst/>
            <a:gdLst>
              <a:gd name="connsiteX0" fmla="*/ 2637065 w 5274130"/>
              <a:gd name="connsiteY0" fmla="*/ 0 h 5274131"/>
              <a:gd name="connsiteX1" fmla="*/ 5274130 w 5274130"/>
              <a:gd name="connsiteY1" fmla="*/ 2637066 h 5274131"/>
              <a:gd name="connsiteX2" fmla="*/ 2637065 w 5274130"/>
              <a:gd name="connsiteY2" fmla="*/ 5274131 h 5274131"/>
              <a:gd name="connsiteX3" fmla="*/ 0 w 5274130"/>
              <a:gd name="connsiteY3" fmla="*/ 2637066 h 52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30" h="5274131">
                <a:moveTo>
                  <a:pt x="2637065" y="0"/>
                </a:moveTo>
                <a:lnTo>
                  <a:pt x="5274130" y="2637066"/>
                </a:lnTo>
                <a:lnTo>
                  <a:pt x="2637065" y="5274131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3412734" y="4220999"/>
            <a:ext cx="5274130" cy="5274130"/>
          </a:xfrm>
          <a:custGeom>
            <a:avLst/>
            <a:gdLst>
              <a:gd name="connsiteX0" fmla="*/ 2637066 w 5274130"/>
              <a:gd name="connsiteY0" fmla="*/ 0 h 5274130"/>
              <a:gd name="connsiteX1" fmla="*/ 5274130 w 5274130"/>
              <a:gd name="connsiteY1" fmla="*/ 2637066 h 5274130"/>
              <a:gd name="connsiteX2" fmla="*/ 2637066 w 5274130"/>
              <a:gd name="connsiteY2" fmla="*/ 5274130 h 5274130"/>
              <a:gd name="connsiteX3" fmla="*/ 0 w 5274130"/>
              <a:gd name="connsiteY3" fmla="*/ 2637066 h 527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30" h="5274130">
                <a:moveTo>
                  <a:pt x="2637066" y="0"/>
                </a:moveTo>
                <a:lnTo>
                  <a:pt x="5274130" y="2637066"/>
                </a:lnTo>
                <a:lnTo>
                  <a:pt x="2637066" y="5274130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9565885" y="-1932152"/>
            <a:ext cx="5274129" cy="5274131"/>
          </a:xfrm>
          <a:custGeom>
            <a:avLst/>
            <a:gdLst>
              <a:gd name="connsiteX0" fmla="*/ 2637065 w 5274129"/>
              <a:gd name="connsiteY0" fmla="*/ 0 h 5274131"/>
              <a:gd name="connsiteX1" fmla="*/ 5274129 w 5274129"/>
              <a:gd name="connsiteY1" fmla="*/ 2637066 h 5274131"/>
              <a:gd name="connsiteX2" fmla="*/ 2637065 w 5274129"/>
              <a:gd name="connsiteY2" fmla="*/ 5274131 h 5274131"/>
              <a:gd name="connsiteX3" fmla="*/ 0 w 5274129"/>
              <a:gd name="connsiteY3" fmla="*/ 2637066 h 52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29" h="5274131">
                <a:moveTo>
                  <a:pt x="2637065" y="0"/>
                </a:moveTo>
                <a:lnTo>
                  <a:pt x="5274129" y="2637066"/>
                </a:lnTo>
                <a:lnTo>
                  <a:pt x="2637065" y="5274131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9565886" y="4221000"/>
            <a:ext cx="5274129" cy="5274130"/>
          </a:xfrm>
          <a:custGeom>
            <a:avLst/>
            <a:gdLst>
              <a:gd name="connsiteX0" fmla="*/ 2637064 w 5274129"/>
              <a:gd name="connsiteY0" fmla="*/ 0 h 5274130"/>
              <a:gd name="connsiteX1" fmla="*/ 5274129 w 5274129"/>
              <a:gd name="connsiteY1" fmla="*/ 2637066 h 5274130"/>
              <a:gd name="connsiteX2" fmla="*/ 2637064 w 5274129"/>
              <a:gd name="connsiteY2" fmla="*/ 5274130 h 5274130"/>
              <a:gd name="connsiteX3" fmla="*/ 0 w 5274129"/>
              <a:gd name="connsiteY3" fmla="*/ 2637066 h 527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29" h="5274130">
                <a:moveTo>
                  <a:pt x="2637064" y="0"/>
                </a:moveTo>
                <a:lnTo>
                  <a:pt x="5274129" y="2637066"/>
                </a:lnTo>
                <a:lnTo>
                  <a:pt x="2637064" y="5274130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/>
          <p:cNvSpPr>
            <a:spLocks noGrp="1"/>
          </p:cNvSpPr>
          <p:nvPr>
            <p:ph type="pic" sz="quarter" idx="10"/>
          </p:nvPr>
        </p:nvSpPr>
        <p:spPr>
          <a:xfrm>
            <a:off x="4160235" y="1827066"/>
            <a:ext cx="1935764" cy="1935309"/>
          </a:xfrm>
          <a:custGeom>
            <a:avLst/>
            <a:gdLst>
              <a:gd name="connsiteX0" fmla="*/ 967882 w 1935764"/>
              <a:gd name="connsiteY0" fmla="*/ 0 h 1935309"/>
              <a:gd name="connsiteX1" fmla="*/ 1935764 w 1935764"/>
              <a:gd name="connsiteY1" fmla="*/ 967882 h 1935309"/>
              <a:gd name="connsiteX2" fmla="*/ 1935764 w 1935764"/>
              <a:gd name="connsiteY2" fmla="*/ 1935309 h 1935309"/>
              <a:gd name="connsiteX3" fmla="*/ 958890 w 1935764"/>
              <a:gd name="connsiteY3" fmla="*/ 1935309 h 1935309"/>
              <a:gd name="connsiteX4" fmla="*/ 868925 w 1935764"/>
              <a:gd name="connsiteY4" fmla="*/ 1930767 h 1935309"/>
              <a:gd name="connsiteX5" fmla="*/ 0 w 1935764"/>
              <a:gd name="connsiteY5" fmla="*/ 967882 h 1935309"/>
              <a:gd name="connsiteX6" fmla="*/ 967882 w 1935764"/>
              <a:gd name="connsiteY6" fmla="*/ 0 h 193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5764" h="1935309">
                <a:moveTo>
                  <a:pt x="967882" y="0"/>
                </a:moveTo>
                <a:cubicBezTo>
                  <a:pt x="1502504" y="0"/>
                  <a:pt x="1935764" y="433356"/>
                  <a:pt x="1935764" y="967882"/>
                </a:cubicBezTo>
                <a:lnTo>
                  <a:pt x="1935764" y="1935309"/>
                </a:lnTo>
                <a:lnTo>
                  <a:pt x="958890" y="1935309"/>
                </a:lnTo>
                <a:lnTo>
                  <a:pt x="868925" y="1930767"/>
                </a:lnTo>
                <a:cubicBezTo>
                  <a:pt x="380880" y="1881210"/>
                  <a:pt x="0" y="1469089"/>
                  <a:pt x="0" y="967882"/>
                </a:cubicBezTo>
                <a:cubicBezTo>
                  <a:pt x="0" y="433356"/>
                  <a:pt x="43335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1"/>
          </p:nvPr>
        </p:nvSpPr>
        <p:spPr>
          <a:xfrm>
            <a:off x="6096000" y="1827667"/>
            <a:ext cx="1935161" cy="1934709"/>
          </a:xfrm>
          <a:custGeom>
            <a:avLst/>
            <a:gdLst>
              <a:gd name="connsiteX0" fmla="*/ 967580 w 1935161"/>
              <a:gd name="connsiteY0" fmla="*/ 0 h 1934709"/>
              <a:gd name="connsiteX1" fmla="*/ 1935161 w 1935161"/>
              <a:gd name="connsiteY1" fmla="*/ 967581 h 1934709"/>
              <a:gd name="connsiteX2" fmla="*/ 1066522 w 1935161"/>
              <a:gd name="connsiteY2" fmla="*/ 1930167 h 1934709"/>
              <a:gd name="connsiteX3" fmla="*/ 976554 w 1935161"/>
              <a:gd name="connsiteY3" fmla="*/ 1934709 h 1934709"/>
              <a:gd name="connsiteX4" fmla="*/ 0 w 1935161"/>
              <a:gd name="connsiteY4" fmla="*/ 1934709 h 1934709"/>
              <a:gd name="connsiteX5" fmla="*/ 0 w 1935161"/>
              <a:gd name="connsiteY5" fmla="*/ 967561 h 1934709"/>
              <a:gd name="connsiteX6" fmla="*/ 4995 w 1935161"/>
              <a:gd name="connsiteY6" fmla="*/ 868655 h 1934709"/>
              <a:gd name="connsiteX7" fmla="*/ 967580 w 1935161"/>
              <a:gd name="connsiteY7" fmla="*/ 0 h 193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35161" h="1934709">
                <a:moveTo>
                  <a:pt x="967580" y="0"/>
                </a:moveTo>
                <a:cubicBezTo>
                  <a:pt x="1502035" y="0"/>
                  <a:pt x="1935161" y="433221"/>
                  <a:pt x="1935161" y="967581"/>
                </a:cubicBezTo>
                <a:cubicBezTo>
                  <a:pt x="1935161" y="1468633"/>
                  <a:pt x="1554484" y="1880626"/>
                  <a:pt x="1066522" y="1930167"/>
                </a:cubicBezTo>
                <a:lnTo>
                  <a:pt x="976554" y="1934709"/>
                </a:lnTo>
                <a:lnTo>
                  <a:pt x="0" y="1934709"/>
                </a:lnTo>
                <a:lnTo>
                  <a:pt x="0" y="967561"/>
                </a:lnTo>
                <a:lnTo>
                  <a:pt x="4995" y="868655"/>
                </a:lnTo>
                <a:cubicBezTo>
                  <a:pt x="54547" y="380761"/>
                  <a:pt x="466618" y="0"/>
                  <a:pt x="9675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2"/>
          </p:nvPr>
        </p:nvSpPr>
        <p:spPr>
          <a:xfrm>
            <a:off x="4160235" y="3762828"/>
            <a:ext cx="1935764" cy="1935764"/>
          </a:xfrm>
          <a:custGeom>
            <a:avLst/>
            <a:gdLst>
              <a:gd name="connsiteX0" fmla="*/ 967882 w 1935764"/>
              <a:gd name="connsiteY0" fmla="*/ 0 h 1935764"/>
              <a:gd name="connsiteX1" fmla="*/ 1935764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  <a:gd name="connsiteX5" fmla="*/ 967882 w 1935764"/>
              <a:gd name="connsiteY5" fmla="*/ 0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5764" h="1935764">
                <a:moveTo>
                  <a:pt x="967882" y="0"/>
                </a:moveTo>
                <a:lnTo>
                  <a:pt x="1935764" y="0"/>
                </a:lnTo>
                <a:lnTo>
                  <a:pt x="1935764" y="967882"/>
                </a:ln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ubicBezTo>
                  <a:pt x="0" y="433336"/>
                  <a:pt x="433336" y="0"/>
                  <a:pt x="9678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3"/>
          </p:nvPr>
        </p:nvSpPr>
        <p:spPr>
          <a:xfrm>
            <a:off x="6095999" y="3762828"/>
            <a:ext cx="1935764" cy="1935764"/>
          </a:xfrm>
          <a:custGeom>
            <a:avLst/>
            <a:gdLst>
              <a:gd name="connsiteX0" fmla="*/ 0 w 1935764"/>
              <a:gd name="connsiteY0" fmla="*/ 0 h 1935764"/>
              <a:gd name="connsiteX1" fmla="*/ 967882 w 1935764"/>
              <a:gd name="connsiteY1" fmla="*/ 0 h 1935764"/>
              <a:gd name="connsiteX2" fmla="*/ 1935764 w 1935764"/>
              <a:gd name="connsiteY2" fmla="*/ 967882 h 1935764"/>
              <a:gd name="connsiteX3" fmla="*/ 967882 w 1935764"/>
              <a:gd name="connsiteY3" fmla="*/ 1935764 h 1935764"/>
              <a:gd name="connsiteX4" fmla="*/ 0 w 1935764"/>
              <a:gd name="connsiteY4" fmla="*/ 967882 h 193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5764" h="1935764">
                <a:moveTo>
                  <a:pt x="0" y="0"/>
                </a:moveTo>
                <a:lnTo>
                  <a:pt x="967882" y="0"/>
                </a:lnTo>
                <a:cubicBezTo>
                  <a:pt x="1502428" y="0"/>
                  <a:pt x="1935764" y="433336"/>
                  <a:pt x="1935764" y="967882"/>
                </a:cubicBezTo>
                <a:cubicBezTo>
                  <a:pt x="1935764" y="1502428"/>
                  <a:pt x="1502428" y="1935764"/>
                  <a:pt x="967882" y="1935764"/>
                </a:cubicBezTo>
                <a:cubicBezTo>
                  <a:pt x="433336" y="1935764"/>
                  <a:pt x="0" y="1502428"/>
                  <a:pt x="0" y="96788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25867" cy="69088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788075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5" dirty="0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ll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ll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ll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ll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ll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ll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ll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ll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ll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ll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25867" cy="69088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788075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5" dirty="0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6769" y="117399"/>
            <a:ext cx="1701001" cy="677086"/>
          </a:xfrm>
          <a:prstGeom prst="rect">
            <a:avLst/>
          </a:prstGeom>
          <a:noFill/>
        </p:spPr>
        <p:txBody>
          <a:bodyPr wrap="square" lIns="121900" tIns="60949" rIns="121900" bIns="60949" rtlCol="0">
            <a:spAutoFit/>
          </a:bodyPr>
          <a:lstStyle/>
          <a:p>
            <a:r>
              <a:rPr lang="en-US" altLang="zh-CN" sz="3600" b="1" spc="-149" dirty="0">
                <a:solidFill>
                  <a:schemeClr val="accent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600" b="1" spc="-149" dirty="0">
              <a:solidFill>
                <a:schemeClr val="accent1"/>
              </a:solidFill>
              <a:effectLst/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561858" y="693329"/>
            <a:ext cx="10630143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pull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6769" y="117399"/>
            <a:ext cx="1701001" cy="677086"/>
          </a:xfrm>
          <a:prstGeom prst="rect">
            <a:avLst/>
          </a:prstGeom>
          <a:noFill/>
        </p:spPr>
        <p:txBody>
          <a:bodyPr wrap="square" lIns="121900" tIns="60949" rIns="121900" bIns="60949" rtlCol="0">
            <a:spAutoFit/>
          </a:bodyPr>
          <a:lstStyle/>
          <a:p>
            <a:r>
              <a:rPr lang="en-US" altLang="zh-CN" sz="3600" b="1" spc="-149" dirty="0">
                <a:solidFill>
                  <a:schemeClr val="accent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600" b="1" spc="-149" dirty="0">
              <a:solidFill>
                <a:schemeClr val="accent1"/>
              </a:solidFill>
              <a:effectLst/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561858" y="693329"/>
            <a:ext cx="10630143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slideLayout" Target="../slideLayouts/slideLayout66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54" Type="http://schemas.openxmlformats.org/officeDocument/2006/relationships/slideLayout" Target="../slideLayouts/slideLayout65.xml"/><Relationship Id="rId6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slideLayout" Target="../slideLayouts/slideLayout64.xml"/><Relationship Id="rId58" Type="http://schemas.openxmlformats.org/officeDocument/2006/relationships/slideLayout" Target="../slideLayouts/slideLayout69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slideLayout" Target="../slideLayouts/slideLayout68.xml"/><Relationship Id="rId61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67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slideLayout" Target="../slideLayouts/slideLayout7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56DA8F-DE3D-465A-89AE-1D16491CCF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560B37-5627-435A-8162-5AA71D0F2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" t="130" r="700" b="13325"/>
          <a:stretch>
            <a:fillRect/>
          </a:stretch>
        </p:blipFill>
        <p:spPr>
          <a:xfrm>
            <a:off x="-11805" y="0"/>
            <a:ext cx="12203805" cy="6018663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DBE569-7B8B-449A-87A9-20901D7D408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幼圆" panose="02010509060101010101" charset="-122"/>
                <a:cs typeface="+mn-cs"/>
              </a:rPr>
              <a:t>2020/8/22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>
            <a:off x="8695556" y="0"/>
            <a:ext cx="3496643" cy="1696338"/>
          </a:xfrm>
          <a:custGeom>
            <a:avLst/>
            <a:gdLst>
              <a:gd name="connsiteX0" fmla="*/ 1162691 w 2622482"/>
              <a:gd name="connsiteY0" fmla="*/ 0 h 1696338"/>
              <a:gd name="connsiteX1" fmla="*/ 2622482 w 2622482"/>
              <a:gd name="connsiteY1" fmla="*/ 0 h 1696338"/>
              <a:gd name="connsiteX2" fmla="*/ 2622482 w 2622482"/>
              <a:gd name="connsiteY2" fmla="*/ 1452169 h 1696338"/>
              <a:gd name="connsiteX3" fmla="*/ 2598950 w 2622482"/>
              <a:gd name="connsiteY3" fmla="*/ 1457772 h 1696338"/>
              <a:gd name="connsiteX4" fmla="*/ 2252397 w 2622482"/>
              <a:gd name="connsiteY4" fmla="*/ 1415703 h 1696338"/>
              <a:gd name="connsiteX5" fmla="*/ 1867328 w 2622482"/>
              <a:gd name="connsiteY5" fmla="*/ 1685434 h 1696338"/>
              <a:gd name="connsiteX6" fmla="*/ 1301149 w 2622482"/>
              <a:gd name="connsiteY6" fmla="*/ 1520791 h 1696338"/>
              <a:gd name="connsiteX7" fmla="*/ 460112 w 2622482"/>
              <a:gd name="connsiteY7" fmla="*/ 1358121 h 1696338"/>
              <a:gd name="connsiteX8" fmla="*/ 90326 w 2622482"/>
              <a:gd name="connsiteY8" fmla="*/ 1177100 h 1696338"/>
              <a:gd name="connsiteX9" fmla="*/ 169341 w 2622482"/>
              <a:gd name="connsiteY9" fmla="*/ 932752 h 1696338"/>
              <a:gd name="connsiteX10" fmla="*/ 2488 w 2622482"/>
              <a:gd name="connsiteY10" fmla="*/ 682058 h 1696338"/>
              <a:gd name="connsiteX11" fmla="*/ 307203 w 2622482"/>
              <a:gd name="connsiteY11" fmla="*/ 459233 h 1696338"/>
              <a:gd name="connsiteX12" fmla="*/ 310118 w 2622482"/>
              <a:gd name="connsiteY12" fmla="*/ 453359 h 1696338"/>
              <a:gd name="connsiteX13" fmla="*/ 445853 w 2622482"/>
              <a:gd name="connsiteY13" fmla="*/ 133378 h 1696338"/>
              <a:gd name="connsiteX14" fmla="*/ 1106173 w 2622482"/>
              <a:gd name="connsiteY14" fmla="*/ 60275 h 1696338"/>
              <a:gd name="connsiteX15" fmla="*/ 1106299 w 2622482"/>
              <a:gd name="connsiteY15" fmla="*/ 60140 h 1696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22482" h="1696338">
                <a:moveTo>
                  <a:pt x="1162691" y="0"/>
                </a:moveTo>
                <a:lnTo>
                  <a:pt x="2622482" y="0"/>
                </a:lnTo>
                <a:lnTo>
                  <a:pt x="2622482" y="1452169"/>
                </a:lnTo>
                <a:lnTo>
                  <a:pt x="2598950" y="1457772"/>
                </a:lnTo>
                <a:cubicBezTo>
                  <a:pt x="2483186" y="1478070"/>
                  <a:pt x="2358206" y="1464581"/>
                  <a:pt x="2252397" y="1415703"/>
                </a:cubicBezTo>
                <a:cubicBezTo>
                  <a:pt x="2197646" y="1550032"/>
                  <a:pt x="2051039" y="1652720"/>
                  <a:pt x="1867328" y="1685434"/>
                </a:cubicBezTo>
                <a:cubicBezTo>
                  <a:pt x="1650846" y="1723979"/>
                  <a:pt x="1424910" y="1658293"/>
                  <a:pt x="1301149" y="1520791"/>
                </a:cubicBezTo>
                <a:cubicBezTo>
                  <a:pt x="1009039" y="1651305"/>
                  <a:pt x="629643" y="1577945"/>
                  <a:pt x="460112" y="1358121"/>
                </a:cubicBezTo>
                <a:cubicBezTo>
                  <a:pt x="293574" y="1372570"/>
                  <a:pt x="137199" y="1296037"/>
                  <a:pt x="90326" y="1177100"/>
                </a:cubicBezTo>
                <a:cubicBezTo>
                  <a:pt x="56373" y="1091049"/>
                  <a:pt x="86387" y="998180"/>
                  <a:pt x="169341" y="932752"/>
                </a:cubicBezTo>
                <a:cubicBezTo>
                  <a:pt x="51646" y="881430"/>
                  <a:pt x="-13898" y="782944"/>
                  <a:pt x="2488" y="682058"/>
                </a:cubicBezTo>
                <a:cubicBezTo>
                  <a:pt x="21710" y="563935"/>
                  <a:pt x="148228" y="471410"/>
                  <a:pt x="307203" y="459233"/>
                </a:cubicBezTo>
                <a:cubicBezTo>
                  <a:pt x="308148" y="457261"/>
                  <a:pt x="309172" y="455331"/>
                  <a:pt x="310118" y="453359"/>
                </a:cubicBezTo>
                <a:cubicBezTo>
                  <a:pt x="288769" y="337038"/>
                  <a:pt x="338557" y="219730"/>
                  <a:pt x="445853" y="133378"/>
                </a:cubicBezTo>
                <a:cubicBezTo>
                  <a:pt x="615384" y="-3009"/>
                  <a:pt x="890241" y="-33408"/>
                  <a:pt x="1106173" y="60275"/>
                </a:cubicBezTo>
                <a:lnTo>
                  <a:pt x="1106299" y="60140"/>
                </a:lnTo>
                <a:close/>
              </a:path>
            </a:pathLst>
          </a:custGeom>
          <a:solidFill>
            <a:srgbClr val="8EC9EE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54749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9" name="云形 8"/>
          <p:cNvSpPr/>
          <p:nvPr userDrawn="1"/>
        </p:nvSpPr>
        <p:spPr>
          <a:xfrm>
            <a:off x="6096001" y="617001"/>
            <a:ext cx="1254035" cy="511888"/>
          </a:xfrm>
          <a:prstGeom prst="cloud">
            <a:avLst/>
          </a:prstGeom>
          <a:solidFill>
            <a:srgbClr val="8EC9EE">
              <a:alpha val="1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54749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10" name="云形 9"/>
          <p:cNvSpPr/>
          <p:nvPr userDrawn="1"/>
        </p:nvSpPr>
        <p:spPr>
          <a:xfrm>
            <a:off x="155831" y="647009"/>
            <a:ext cx="682369" cy="278538"/>
          </a:xfrm>
          <a:prstGeom prst="cloud">
            <a:avLst/>
          </a:prstGeom>
          <a:solidFill>
            <a:srgbClr val="8EC9EE">
              <a:alpha val="1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54749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-13648" y="6005015"/>
            <a:ext cx="12205648" cy="852985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54749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8" r:id="rId57"/>
    <p:sldLayoutId id="2147483719" r:id="rId58"/>
    <p:sldLayoutId id="2147483720" r:id="rId59"/>
    <p:sldLayoutId id="2147483721" r:id="rId6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chemeClr val="tx1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100000"/>
        <a:buFont typeface="Webdings" panose="05030102010509060703" pitchFamily="18" charset="2"/>
        <a:buChar char="×"/>
        <a:defRPr sz="20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505" indent="-357505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charset="-122"/>
        <a:buChar char=" "/>
        <a:defRPr sz="1600" kern="1200" baseline="0">
          <a:solidFill>
            <a:schemeClr val="tx1"/>
          </a:solidFill>
          <a:latin typeface="幼圆" panose="02010509060101010101" charset="-122"/>
          <a:ea typeface="幼圆" panose="020105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</p:sldLayoutIdLst>
  <p:transition spd="med" advClick="0" advTm="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4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图片 10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89325" y="1272449"/>
            <a:ext cx="4852837" cy="49442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73175" y="1859340"/>
            <a:ext cx="8097975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noProof="0">
                <a:latin typeface="微软雅黑" panose="020B0503020204020204" pitchFamily="34" charset="-122"/>
                <a:ea typeface="微软雅黑" panose="020B0503020204020204" pitchFamily="34" charset="-122"/>
              </a:rPr>
              <a:t>创新创业平台升级改造</a:t>
            </a:r>
            <a:endParaRPr lang="en-US" altLang="zh-CN" sz="4800" b="1" noProof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项目汇报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7A8CDD8-B98E-4E1D-A164-1EC90242C0C9}"/>
              </a:ext>
            </a:extLst>
          </p:cNvPr>
          <p:cNvSpPr/>
          <p:nvPr/>
        </p:nvSpPr>
        <p:spPr>
          <a:xfrm>
            <a:off x="2047083" y="4853188"/>
            <a:ext cx="3555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汇报人：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XXX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660079" y="2729345"/>
            <a:ext cx="928253" cy="484910"/>
          </a:xfrm>
          <a:prstGeom prst="line">
            <a:avLst/>
          </a:prstGeom>
          <a:ln>
            <a:solidFill>
              <a:srgbClr val="FCE4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574483" y="3214254"/>
            <a:ext cx="290947" cy="0"/>
          </a:xfrm>
          <a:prstGeom prst="line">
            <a:avLst/>
          </a:prstGeom>
          <a:ln>
            <a:solidFill>
              <a:srgbClr val="FCE4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2646224" y="2687780"/>
            <a:ext cx="97285" cy="96982"/>
          </a:xfrm>
          <a:prstGeom prst="ellipse">
            <a:avLst/>
          </a:prstGeom>
          <a:solidFill>
            <a:srgbClr val="FCE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3507" y="2426170"/>
            <a:ext cx="303370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solidFill>
                  <a:srgbClr val="FCE428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学生端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500255" y="4350328"/>
            <a:ext cx="0" cy="332509"/>
          </a:xfrm>
          <a:prstGeom prst="line">
            <a:avLst/>
          </a:prstGeom>
          <a:ln>
            <a:solidFill>
              <a:srgbClr val="FCE4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7633854" y="3214254"/>
            <a:ext cx="406074" cy="0"/>
          </a:xfrm>
          <a:prstGeom prst="line">
            <a:avLst/>
          </a:prstGeom>
          <a:ln>
            <a:solidFill>
              <a:srgbClr val="FCE4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053784" y="2687780"/>
            <a:ext cx="577598" cy="540327"/>
          </a:xfrm>
          <a:prstGeom prst="line">
            <a:avLst/>
          </a:prstGeom>
          <a:ln>
            <a:solidFill>
              <a:srgbClr val="FCE4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8631374" y="2618505"/>
            <a:ext cx="97285" cy="96982"/>
          </a:xfrm>
          <a:prstGeom prst="ellipse">
            <a:avLst/>
          </a:prstGeom>
          <a:solidFill>
            <a:srgbClr val="FCE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039928" y="2047330"/>
            <a:ext cx="303370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solidFill>
                  <a:srgbClr val="FCE428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教师端</a:t>
            </a:r>
          </a:p>
        </p:txBody>
      </p:sp>
      <p:sp>
        <p:nvSpPr>
          <p:cNvPr id="25" name="矩形 24"/>
          <p:cNvSpPr/>
          <p:nvPr/>
        </p:nvSpPr>
        <p:spPr>
          <a:xfrm>
            <a:off x="3983404" y="4807529"/>
            <a:ext cx="303370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CE428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管理员</a:t>
            </a:r>
            <a:endParaRPr lang="zh-CN" altLang="en-US" sz="2800" b="1" cap="none" spc="0" dirty="0">
              <a:solidFill>
                <a:srgbClr val="FCE428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458689" y="4682837"/>
            <a:ext cx="97285" cy="96982"/>
          </a:xfrm>
          <a:prstGeom prst="ellipse">
            <a:avLst/>
          </a:prstGeom>
          <a:solidFill>
            <a:srgbClr val="FCE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34811" y="3228107"/>
            <a:ext cx="3792771" cy="1657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/>
              <a:t>每人一个学习账号，可学习平台各个功能模块，可查看自己学习进度，学分详情，已获证书，对创新创业学员情况专业的分析报告，项目作答、企业建设、结业考试、补考试卷、模拟考试等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771110" y="2687780"/>
            <a:ext cx="3420890" cy="1657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/>
              <a:t>可对班级、学生进行增员减员、修改等权限，可对学生项目、团队组建、学习情况、报告分析、考试试卷进行操作设定。查看学生学期学习状况分数综合统计功能等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84073" y="5403277"/>
            <a:ext cx="5237018" cy="696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/>
              <a:t>拥有最高权限，可在后台对平台功能模块做修改、查看、删除等操作。设置试题、项目、案例、证书等权限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8020" y="80138"/>
            <a:ext cx="336605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幼圆" panose="02010509060101010101" charset="-122"/>
                <a:ea typeface="幼圆" panose="02010509060101010101" charset="-122"/>
              </a:rPr>
              <a:t>功能模块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607" y="1344867"/>
            <a:ext cx="4248785" cy="300016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0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0264" y="1481379"/>
            <a:ext cx="12106427" cy="4529628"/>
            <a:chOff x="902998" y="1481378"/>
            <a:chExt cx="12106427" cy="4529628"/>
          </a:xfrm>
        </p:grpSpPr>
        <p:sp>
          <p:nvSpPr>
            <p:cNvPr id="4" name="iśļïďe"/>
            <p:cNvSpPr txBox="1"/>
            <p:nvPr/>
          </p:nvSpPr>
          <p:spPr>
            <a:xfrm>
              <a:off x="1279316" y="2102537"/>
              <a:ext cx="3428222" cy="53397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zh-CN" sz="1600" b="1" dirty="0"/>
                <a:t>创业教程分为</a:t>
              </a:r>
              <a:r>
                <a:rPr lang="en-US" altLang="zh-CN" sz="1600" b="1" dirty="0"/>
                <a:t>SYB</a:t>
              </a:r>
              <a:r>
                <a:rPr lang="zh-CN" altLang="zh-CN" sz="1600" b="1" dirty="0"/>
                <a:t>教程、商业模式、创业慕课三大子模块</a:t>
              </a:r>
              <a:endParaRPr lang="en-US" altLang="zh-CN" sz="1600" b="1" dirty="0"/>
            </a:p>
          </p:txBody>
        </p:sp>
        <p:sp>
          <p:nvSpPr>
            <p:cNvPr id="5" name="îşľiďê"/>
            <p:cNvSpPr/>
            <p:nvPr/>
          </p:nvSpPr>
          <p:spPr>
            <a:xfrm>
              <a:off x="2643615" y="1567474"/>
              <a:ext cx="2119894" cy="389270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algn="r" defTabSz="914400">
                <a:defRPr/>
              </a:pPr>
              <a:r>
                <a:rPr lang="zh-CN" altLang="en-US" sz="2000" b="1" dirty="0"/>
                <a:t>创业教程</a:t>
              </a:r>
            </a:p>
          </p:txBody>
        </p:sp>
        <p:sp>
          <p:nvSpPr>
            <p:cNvPr id="6" name="îşlíḑê"/>
            <p:cNvSpPr txBox="1"/>
            <p:nvPr/>
          </p:nvSpPr>
          <p:spPr>
            <a:xfrm>
              <a:off x="8749018" y="2058977"/>
              <a:ext cx="3872481" cy="96957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r>
                <a:rPr lang="zh-CN" altLang="zh-CN" sz="1600" b="1" dirty="0"/>
                <a:t>模拟学员创业从零到一全过程，从组建创业团队、分析目标客户、设计产品原型、整合创业资源、描绘商业画布、创新商业模式、创业计划书等为学员真实创业打下坚实的基础</a:t>
              </a:r>
            </a:p>
          </p:txBody>
        </p:sp>
        <p:sp>
          <p:nvSpPr>
            <p:cNvPr id="7" name="ïṣḻîḓê"/>
            <p:cNvSpPr/>
            <p:nvPr/>
          </p:nvSpPr>
          <p:spPr>
            <a:xfrm>
              <a:off x="8749018" y="1481378"/>
              <a:ext cx="2163667" cy="621159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400">
                <a:defRPr/>
              </a:pPr>
              <a:r>
                <a:rPr lang="zh-CN" altLang="en-US" sz="2000" b="1" dirty="0"/>
                <a:t>创业训练</a:t>
              </a:r>
            </a:p>
          </p:txBody>
        </p:sp>
        <p:sp>
          <p:nvSpPr>
            <p:cNvPr id="8" name="iṩḻïḑè"/>
            <p:cNvSpPr txBox="1"/>
            <p:nvPr/>
          </p:nvSpPr>
          <p:spPr>
            <a:xfrm>
              <a:off x="1416530" y="3357191"/>
              <a:ext cx="2687163" cy="53397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zh-CN" sz="1600" b="1" dirty="0"/>
                <a:t>创新思维测试、创新潜能测试、创新创业测试</a:t>
              </a:r>
              <a:endParaRPr lang="en-US" altLang="zh-CN" sz="1600" b="1" dirty="0"/>
            </a:p>
          </p:txBody>
        </p:sp>
        <p:sp>
          <p:nvSpPr>
            <p:cNvPr id="9" name="ïSḷíḋê"/>
            <p:cNvSpPr/>
            <p:nvPr/>
          </p:nvSpPr>
          <p:spPr>
            <a:xfrm>
              <a:off x="2096736" y="2831146"/>
              <a:ext cx="2119894" cy="389270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algn="r" defTabSz="914400">
                <a:defRPr/>
              </a:pPr>
              <a:r>
                <a:rPr lang="zh-CN" altLang="zh-CN" sz="2000" b="1" dirty="0"/>
                <a:t>创业测评</a:t>
              </a:r>
              <a:endParaRPr lang="zh-CN" altLang="en-US" sz="2000" b="1" dirty="0"/>
            </a:p>
          </p:txBody>
        </p:sp>
        <p:sp>
          <p:nvSpPr>
            <p:cNvPr id="10" name="išļíḓe"/>
            <p:cNvSpPr txBox="1"/>
            <p:nvPr/>
          </p:nvSpPr>
          <p:spPr>
            <a:xfrm>
              <a:off x="8259236" y="3701943"/>
              <a:ext cx="4476324" cy="81525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r>
                <a:rPr lang="zh-CN" altLang="zh-CN" sz="1600" b="1" dirty="0"/>
                <a:t>项目详情、团队画板、调研画板、目标客户、用户画像、同理心地图、原型画板、资源画板、商业模式画布、商业诊断、创业计划书、项目路演等模块实现</a:t>
              </a:r>
            </a:p>
          </p:txBody>
        </p:sp>
        <p:sp>
          <p:nvSpPr>
            <p:cNvPr id="11" name="íŝlîḑe"/>
            <p:cNvSpPr/>
            <p:nvPr/>
          </p:nvSpPr>
          <p:spPr>
            <a:xfrm>
              <a:off x="8145174" y="3190671"/>
              <a:ext cx="2163667" cy="389270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400">
                <a:defRPr/>
              </a:pPr>
              <a:r>
                <a:rPr lang="zh-CN" altLang="en-US" sz="2000" b="1" dirty="0"/>
                <a:t>项目中心</a:t>
              </a:r>
            </a:p>
          </p:txBody>
        </p:sp>
        <p:sp>
          <p:nvSpPr>
            <p:cNvPr id="12" name="ïṣľíḍè"/>
            <p:cNvSpPr txBox="1"/>
            <p:nvPr/>
          </p:nvSpPr>
          <p:spPr>
            <a:xfrm>
              <a:off x="902998" y="4722031"/>
              <a:ext cx="2706475" cy="53397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zh-CN" sz="1600" b="1" dirty="0"/>
                <a:t>管理训练、创意训练、智慧演练、文字训练、头脑风暴、创业评估</a:t>
              </a:r>
            </a:p>
          </p:txBody>
        </p:sp>
        <p:sp>
          <p:nvSpPr>
            <p:cNvPr id="13" name="íṥļîḑè"/>
            <p:cNvSpPr/>
            <p:nvPr/>
          </p:nvSpPr>
          <p:spPr>
            <a:xfrm>
              <a:off x="1279315" y="4101753"/>
              <a:ext cx="2119894" cy="389270"/>
            </a:xfrm>
            <a:prstGeom prst="rect">
              <a:avLst/>
            </a:prstGeom>
          </p:spPr>
          <p:txBody>
            <a:bodyPr wrap="none" lIns="90000" tIns="46800" rIns="90000" bIns="46800">
              <a:normAutofit lnSpcReduction="10000"/>
            </a:bodyPr>
            <a:lstStyle/>
            <a:p>
              <a:pPr algn="r" defTabSz="914400">
                <a:defRPr/>
              </a:pPr>
              <a:r>
                <a:rPr lang="zh-CN" altLang="zh-CN" sz="2000" b="1" dirty="0"/>
                <a:t>创新训练</a:t>
              </a:r>
              <a:endParaRPr lang="zh-CN" altLang="zh-CN" sz="2000" dirty="0"/>
            </a:p>
            <a:p>
              <a:pPr lvl="0" algn="r" defTabSz="914400">
                <a:defRPr/>
              </a:pPr>
              <a:endParaRPr lang="zh-CN" altLang="en-US" sz="1600" b="1" dirty="0"/>
            </a:p>
          </p:txBody>
        </p:sp>
        <p:sp>
          <p:nvSpPr>
            <p:cNvPr id="14" name="iŝlïdê"/>
            <p:cNvSpPr txBox="1"/>
            <p:nvPr/>
          </p:nvSpPr>
          <p:spPr>
            <a:xfrm>
              <a:off x="7196802" y="5017673"/>
              <a:ext cx="5812623" cy="993333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b="1" dirty="0"/>
                <a:t>通过对各个行业案列的学习，学员以答题的方式解答，根据学员答题结果给出解析报告，提高学员的分析能力、创业创新能力，减少学员创业过程中出错率</a:t>
              </a:r>
              <a:endParaRPr lang="en-US" altLang="zh-CN" sz="1600" b="1" dirty="0"/>
            </a:p>
          </p:txBody>
        </p:sp>
        <p:sp>
          <p:nvSpPr>
            <p:cNvPr id="15" name="iśļíḋé"/>
            <p:cNvSpPr/>
            <p:nvPr/>
          </p:nvSpPr>
          <p:spPr>
            <a:xfrm>
              <a:off x="7435499" y="4668075"/>
              <a:ext cx="2163667" cy="389270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400">
                <a:defRPr/>
              </a:pPr>
              <a:r>
                <a:rPr lang="zh-CN" altLang="en-US" sz="2000" b="1" dirty="0"/>
                <a:t>创业案例</a:t>
              </a:r>
            </a:p>
          </p:txBody>
        </p:sp>
        <p:grpSp>
          <p:nvGrpSpPr>
            <p:cNvPr id="16" name="íṡļíḍe"/>
            <p:cNvGrpSpPr/>
            <p:nvPr/>
          </p:nvGrpSpPr>
          <p:grpSpPr>
            <a:xfrm>
              <a:off x="3674665" y="1713267"/>
              <a:ext cx="4842667" cy="3821821"/>
              <a:chOff x="3575161" y="1285875"/>
              <a:chExt cx="5499937" cy="4219641"/>
            </a:xfrm>
          </p:grpSpPr>
          <p:sp>
            <p:nvSpPr>
              <p:cNvPr id="23" name="íṡḷîḋê"/>
              <p:cNvSpPr/>
              <p:nvPr/>
            </p:nvSpPr>
            <p:spPr>
              <a:xfrm rot="5400000">
                <a:off x="7054700" y="1392108"/>
                <a:ext cx="1540377" cy="1327912"/>
              </a:xfrm>
              <a:prstGeom prst="hexag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ṩḷïde"/>
              <p:cNvSpPr/>
              <p:nvPr/>
            </p:nvSpPr>
            <p:spPr>
              <a:xfrm rot="5400000">
                <a:off x="5554941" y="1392108"/>
                <a:ext cx="1540377" cy="1327912"/>
              </a:xfrm>
              <a:prstGeom prst="hexag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ļíďé"/>
              <p:cNvSpPr/>
              <p:nvPr/>
            </p:nvSpPr>
            <p:spPr>
              <a:xfrm rot="5400000">
                <a:off x="6320441" y="2727835"/>
                <a:ext cx="1540377" cy="1327912"/>
              </a:xfrm>
              <a:prstGeom prst="hexag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ṩliḋe"/>
              <p:cNvSpPr/>
              <p:nvPr/>
            </p:nvSpPr>
            <p:spPr>
              <a:xfrm rot="5400000">
                <a:off x="4820682" y="2727835"/>
                <a:ext cx="1540377" cy="1327912"/>
              </a:xfrm>
              <a:prstGeom prst="hexag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ṡḷíḑè"/>
              <p:cNvSpPr/>
              <p:nvPr/>
            </p:nvSpPr>
            <p:spPr>
              <a:xfrm rot="5400000">
                <a:off x="5554941" y="4071372"/>
                <a:ext cx="1540377" cy="1327912"/>
              </a:xfrm>
              <a:prstGeom prst="hexag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ṡlïďe"/>
              <p:cNvSpPr/>
              <p:nvPr/>
            </p:nvSpPr>
            <p:spPr>
              <a:xfrm rot="5400000">
                <a:off x="4055182" y="4071372"/>
                <a:ext cx="1540377" cy="1327912"/>
              </a:xfrm>
              <a:prstGeom prst="hexagon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lîďe"/>
              <p:cNvSpPr/>
              <p:nvPr/>
            </p:nvSpPr>
            <p:spPr>
              <a:xfrm rot="16200000">
                <a:off x="5074920" y="1762938"/>
                <a:ext cx="586253" cy="58625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ṩḷíďè"/>
              <p:cNvSpPr/>
              <p:nvPr/>
            </p:nvSpPr>
            <p:spPr>
              <a:xfrm rot="5400000" flipH="1">
                <a:off x="8488845" y="1762938"/>
                <a:ext cx="586253" cy="58625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ṧľïḋê"/>
              <p:cNvSpPr/>
              <p:nvPr/>
            </p:nvSpPr>
            <p:spPr>
              <a:xfrm rot="16200000">
                <a:off x="4340661" y="3098665"/>
                <a:ext cx="586253" cy="58625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s1îḓê"/>
              <p:cNvSpPr/>
              <p:nvPr/>
            </p:nvSpPr>
            <p:spPr>
              <a:xfrm rot="5400000" flipH="1">
                <a:off x="7754586" y="3098665"/>
                <a:ext cx="586253" cy="58625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$ḷíḋé"/>
              <p:cNvSpPr/>
              <p:nvPr/>
            </p:nvSpPr>
            <p:spPr>
              <a:xfrm rot="16200000">
                <a:off x="3575161" y="4442202"/>
                <a:ext cx="586253" cy="58625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śḷíḑe"/>
              <p:cNvSpPr/>
              <p:nvPr/>
            </p:nvSpPr>
            <p:spPr>
              <a:xfrm rot="5400000" flipH="1">
                <a:off x="6989086" y="4442202"/>
                <a:ext cx="586253" cy="58625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íṣľiḑê"/>
            <p:cNvSpPr/>
            <p:nvPr/>
          </p:nvSpPr>
          <p:spPr bwMode="auto">
            <a:xfrm>
              <a:off x="5195631" y="3358491"/>
              <a:ext cx="494629" cy="42997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ṣľíďê"/>
            <p:cNvSpPr/>
            <p:nvPr/>
          </p:nvSpPr>
          <p:spPr bwMode="auto">
            <a:xfrm>
              <a:off x="7158534" y="2145420"/>
              <a:ext cx="550001" cy="47810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ṣ1íḍê"/>
            <p:cNvSpPr/>
            <p:nvPr/>
          </p:nvSpPr>
          <p:spPr bwMode="auto">
            <a:xfrm>
              <a:off x="6466846" y="3348947"/>
              <a:ext cx="586357" cy="50971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šḻíḋé"/>
            <p:cNvSpPr/>
            <p:nvPr/>
          </p:nvSpPr>
          <p:spPr bwMode="auto">
            <a:xfrm>
              <a:off x="5849145" y="4588498"/>
              <a:ext cx="493711" cy="42917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$liḑé"/>
            <p:cNvSpPr/>
            <p:nvPr/>
          </p:nvSpPr>
          <p:spPr bwMode="auto">
            <a:xfrm>
              <a:off x="5735849" y="2097770"/>
              <a:ext cx="720305" cy="626149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S1íḍé"/>
            <p:cNvSpPr/>
            <p:nvPr/>
          </p:nvSpPr>
          <p:spPr bwMode="auto">
            <a:xfrm>
              <a:off x="4487817" y="4553038"/>
              <a:ext cx="575303" cy="5001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806090" y="64051"/>
            <a:ext cx="336605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幼圆" panose="02010509060101010101" charset="-122"/>
                <a:ea typeface="幼圆" panose="02010509060101010101" charset="-122"/>
              </a:rPr>
              <a:t>学生端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897" y="0"/>
            <a:ext cx="3124266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6090" y="64051"/>
            <a:ext cx="336605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幼圆" panose="02010509060101010101" charset="-122"/>
                <a:ea typeface="幼圆" panose="02010509060101010101" charset="-122"/>
              </a:rPr>
              <a:t>学生端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0" y="2840182"/>
            <a:ext cx="66501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06090" y="5056909"/>
            <a:ext cx="58440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175165" y="1350817"/>
            <a:ext cx="0" cy="44750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447309" y="722198"/>
            <a:ext cx="0" cy="58587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文本框 27"/>
          <p:cNvSpPr txBox="1"/>
          <p:nvPr>
            <p:custDataLst>
              <p:tags r:id="rId1"/>
            </p:custDataLst>
          </p:nvPr>
        </p:nvSpPr>
        <p:spPr>
          <a:xfrm>
            <a:off x="2444" y="1143734"/>
            <a:ext cx="5441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3000"/>
                  </a:prstClr>
                </a:solidFill>
                <a:effectLst/>
                <a:uLnTx/>
                <a:uFillTx/>
                <a:latin typeface="Arial Black" panose="020B0A04020102020204" pitchFamily="34" charset="0"/>
                <a:ea typeface="等线" panose="02010600030101010101" charset="-122"/>
                <a:cs typeface="+mn-cs"/>
              </a:rPr>
              <a:t>01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3000"/>
                </a:prstClr>
              </a:solidFill>
              <a:effectLst/>
              <a:uLnTx/>
              <a:uFillTx/>
              <a:latin typeface="Arial Black" panose="020B0A0402010202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2999" y="1582568"/>
            <a:ext cx="8547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Yu Gothic UI Light" panose="020B0300000000000000" pitchFamily="34" charset="-128"/>
                <a:ea typeface="Yu Gothic UI Light" panose="020B0300000000000000" pitchFamily="34" charset="-128"/>
                <a:cs typeface="+mn-cs"/>
              </a:rPr>
              <a:t>01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Yu Gothic UI Light" panose="020B0300000000000000" pitchFamily="34" charset="-128"/>
              <a:ea typeface="Yu Gothic UI Light" panose="020B0300000000000000" pitchFamily="34" charset="-128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97720" y="1773382"/>
            <a:ext cx="3831477" cy="6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组建创业团队</a:t>
            </a:r>
          </a:p>
        </p:txBody>
      </p:sp>
      <p:sp>
        <p:nvSpPr>
          <p:cNvPr id="24" name="PA_文本框 27"/>
          <p:cNvSpPr txBox="1"/>
          <p:nvPr>
            <p:custDataLst>
              <p:tags r:id="rId2"/>
            </p:custDataLst>
          </p:nvPr>
        </p:nvSpPr>
        <p:spPr>
          <a:xfrm>
            <a:off x="3701594" y="1351557"/>
            <a:ext cx="5441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3000"/>
                  </a:prstClr>
                </a:solidFill>
                <a:effectLst/>
                <a:uLnTx/>
                <a:uFillTx/>
                <a:latin typeface="Arial Black" panose="020B0A04020102020204" pitchFamily="34" charset="0"/>
                <a:ea typeface="等线" panose="02010600030101010101" charset="-122"/>
                <a:cs typeface="+mn-cs"/>
              </a:rPr>
              <a:t>02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3000"/>
                </a:prstClr>
              </a:solidFill>
              <a:effectLst/>
              <a:uLnTx/>
              <a:uFillTx/>
              <a:latin typeface="Arial Black" panose="020B0A0402010202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042149" y="1790391"/>
            <a:ext cx="976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Yu Gothic UI Light" panose="020B0300000000000000" pitchFamily="34" charset="-128"/>
                <a:ea typeface="Yu Gothic UI Light" panose="020B0300000000000000" pitchFamily="34" charset="-128"/>
                <a:cs typeface="+mn-cs"/>
              </a:rPr>
              <a:t>02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Yu Gothic UI Light" panose="020B0300000000000000" pitchFamily="34" charset="-128"/>
              <a:ea typeface="Yu Gothic UI Light" panose="020B0300000000000000" pitchFamily="34" charset="-128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96870" y="1981205"/>
            <a:ext cx="3831477" cy="6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分析目标客户</a:t>
            </a:r>
          </a:p>
        </p:txBody>
      </p:sp>
      <p:sp>
        <p:nvSpPr>
          <p:cNvPr id="27" name="PA_文本框 27"/>
          <p:cNvSpPr txBox="1"/>
          <p:nvPr>
            <p:custDataLst>
              <p:tags r:id="rId3"/>
            </p:custDataLst>
          </p:nvPr>
        </p:nvSpPr>
        <p:spPr>
          <a:xfrm>
            <a:off x="16297" y="2307519"/>
            <a:ext cx="5441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3000"/>
                  </a:prstClr>
                </a:solidFill>
                <a:effectLst/>
                <a:uLnTx/>
                <a:uFillTx/>
                <a:latin typeface="Arial Black" panose="020B0A04020102020204" pitchFamily="34" charset="0"/>
                <a:ea typeface="等线" panose="02010600030101010101" charset="-122"/>
                <a:cs typeface="+mn-cs"/>
              </a:rPr>
              <a:t>03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3000"/>
                </a:prstClr>
              </a:solidFill>
              <a:effectLst/>
              <a:uLnTx/>
              <a:uFillTx/>
              <a:latin typeface="Arial Black" panose="020B0A0402010202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6852" y="2746353"/>
            <a:ext cx="976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Yu Gothic UI Light" panose="020B0300000000000000" pitchFamily="34" charset="-128"/>
                <a:ea typeface="Yu Gothic UI Light" panose="020B0300000000000000" pitchFamily="34" charset="-128"/>
                <a:cs typeface="+mn-cs"/>
              </a:rPr>
              <a:t>03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Yu Gothic UI Light" panose="020B0300000000000000" pitchFamily="34" charset="-128"/>
              <a:ea typeface="Yu Gothic UI Light" panose="020B0300000000000000" pitchFamily="34" charset="-128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11573" y="2937167"/>
            <a:ext cx="3831477" cy="6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设计产品原型</a:t>
            </a:r>
          </a:p>
        </p:txBody>
      </p:sp>
      <p:sp>
        <p:nvSpPr>
          <p:cNvPr id="30" name="PA_文本框 27"/>
          <p:cNvSpPr txBox="1"/>
          <p:nvPr>
            <p:custDataLst>
              <p:tags r:id="rId4"/>
            </p:custDataLst>
          </p:nvPr>
        </p:nvSpPr>
        <p:spPr>
          <a:xfrm>
            <a:off x="3793871" y="2678930"/>
            <a:ext cx="5441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3000"/>
                  </a:prstClr>
                </a:solidFill>
                <a:effectLst/>
                <a:uLnTx/>
                <a:uFillTx/>
                <a:latin typeface="Arial Black" panose="020B0A04020102020204" pitchFamily="34" charset="0"/>
                <a:ea typeface="等线" panose="02010600030101010101" charset="-122"/>
                <a:cs typeface="+mn-cs"/>
              </a:rPr>
              <a:t>04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3000"/>
                </a:prstClr>
              </a:solidFill>
              <a:effectLst/>
              <a:uLnTx/>
              <a:uFillTx/>
              <a:latin typeface="Arial Black" panose="020B0A0402010202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134426" y="3117764"/>
            <a:ext cx="9893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Yu Gothic UI Light" panose="020B0300000000000000" pitchFamily="34" charset="-128"/>
                <a:ea typeface="Yu Gothic UI Light" panose="020B0300000000000000" pitchFamily="34" charset="-128"/>
                <a:cs typeface="+mn-cs"/>
              </a:rPr>
              <a:t>04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Yu Gothic UI Light" panose="020B0300000000000000" pitchFamily="34" charset="-128"/>
              <a:ea typeface="Yu Gothic UI Light" panose="020B0300000000000000" pitchFamily="34" charset="-128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89147" y="3308578"/>
            <a:ext cx="3831477" cy="6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整合创业资源</a:t>
            </a:r>
          </a:p>
        </p:txBody>
      </p:sp>
      <p:sp>
        <p:nvSpPr>
          <p:cNvPr id="33" name="PA_文本框 27"/>
          <p:cNvSpPr txBox="1"/>
          <p:nvPr>
            <p:custDataLst>
              <p:tags r:id="rId5"/>
            </p:custDataLst>
          </p:nvPr>
        </p:nvSpPr>
        <p:spPr>
          <a:xfrm>
            <a:off x="2444" y="3513796"/>
            <a:ext cx="5441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3000"/>
                  </a:prstClr>
                </a:solidFill>
                <a:effectLst/>
                <a:uLnTx/>
                <a:uFillTx/>
                <a:latin typeface="Arial Black" panose="020B0A04020102020204" pitchFamily="34" charset="0"/>
                <a:ea typeface="等线" panose="02010600030101010101" charset="-122"/>
                <a:cs typeface="+mn-cs"/>
              </a:rPr>
              <a:t>05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3000"/>
                </a:prstClr>
              </a:solidFill>
              <a:effectLst/>
              <a:uLnTx/>
              <a:uFillTx/>
              <a:latin typeface="Arial Black" panose="020B0A0402010202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2999" y="3952630"/>
            <a:ext cx="976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Yu Gothic UI Light" panose="020B0300000000000000" pitchFamily="34" charset="-128"/>
                <a:ea typeface="Yu Gothic UI Light" panose="020B0300000000000000" pitchFamily="34" charset="-128"/>
                <a:cs typeface="+mn-cs"/>
              </a:rPr>
              <a:t>05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Yu Gothic UI Light" panose="020B0300000000000000" pitchFamily="34" charset="-128"/>
              <a:ea typeface="Yu Gothic UI Light" panose="020B0300000000000000" pitchFamily="34" charset="-128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197720" y="4143444"/>
            <a:ext cx="3831477" cy="6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描绘商业画布</a:t>
            </a:r>
          </a:p>
        </p:txBody>
      </p:sp>
      <p:sp>
        <p:nvSpPr>
          <p:cNvPr id="36" name="PA_文本框 27"/>
          <p:cNvSpPr txBox="1"/>
          <p:nvPr>
            <p:custDataLst>
              <p:tags r:id="rId6"/>
            </p:custDataLst>
          </p:nvPr>
        </p:nvSpPr>
        <p:spPr>
          <a:xfrm>
            <a:off x="3544241" y="4260687"/>
            <a:ext cx="5441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3000"/>
                  </a:prstClr>
                </a:solidFill>
                <a:effectLst/>
                <a:uLnTx/>
                <a:uFillTx/>
                <a:latin typeface="Arial Black" panose="020B0A04020102020204" pitchFamily="34" charset="0"/>
                <a:ea typeface="等线" panose="02010600030101010101" charset="-122"/>
                <a:cs typeface="+mn-cs"/>
              </a:rPr>
              <a:t>06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3000"/>
                </a:prstClr>
              </a:solidFill>
              <a:effectLst/>
              <a:uLnTx/>
              <a:uFillTx/>
              <a:latin typeface="Arial Black" panose="020B0A0402010202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84796" y="4699521"/>
            <a:ext cx="976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Yu Gothic UI Light" panose="020B0300000000000000" pitchFamily="34" charset="-128"/>
                <a:ea typeface="Yu Gothic UI Light" panose="020B0300000000000000" pitchFamily="34" charset="-128"/>
                <a:cs typeface="+mn-cs"/>
              </a:rPr>
              <a:t>06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Yu Gothic UI Light" panose="020B0300000000000000" pitchFamily="34" charset="-128"/>
              <a:ea typeface="Yu Gothic UI Light" panose="020B0300000000000000" pitchFamily="34" charset="-128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739517" y="4890335"/>
            <a:ext cx="3831477" cy="6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创新商业模式</a:t>
            </a:r>
          </a:p>
        </p:txBody>
      </p:sp>
      <p:sp>
        <p:nvSpPr>
          <p:cNvPr id="42" name="PA_文本框 27"/>
          <p:cNvSpPr txBox="1"/>
          <p:nvPr>
            <p:custDataLst>
              <p:tags r:id="rId7"/>
            </p:custDataLst>
          </p:nvPr>
        </p:nvSpPr>
        <p:spPr>
          <a:xfrm>
            <a:off x="1061128" y="5023021"/>
            <a:ext cx="54414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3000"/>
                  </a:prstClr>
                </a:solidFill>
                <a:effectLst/>
                <a:uLnTx/>
                <a:uFillTx/>
                <a:latin typeface="Arial Black" panose="020B0A04020102020204" pitchFamily="34" charset="0"/>
                <a:ea typeface="等线" panose="02010600030101010101" charset="-122"/>
                <a:cs typeface="+mn-cs"/>
              </a:rPr>
              <a:t>07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3000"/>
                </a:prstClr>
              </a:solidFill>
              <a:effectLst/>
              <a:uLnTx/>
              <a:uFillTx/>
              <a:latin typeface="Arial Black" panose="020B0A0402010202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1683" y="5461855"/>
            <a:ext cx="9653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Yu Gothic UI Light" panose="020B0300000000000000" pitchFamily="34" charset="-128"/>
                <a:ea typeface="Yu Gothic UI Light" panose="020B0300000000000000" pitchFamily="34" charset="-128"/>
                <a:cs typeface="+mn-cs"/>
              </a:rPr>
              <a:t>07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Yu Gothic UI Light" panose="020B0300000000000000" pitchFamily="34" charset="-128"/>
              <a:ea typeface="Yu Gothic UI Light" panose="020B0300000000000000" pitchFamily="34" charset="-128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256404" y="5652669"/>
            <a:ext cx="3831477" cy="669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创业计划书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10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-487698" y="945359"/>
            <a:ext cx="12706810" cy="5319029"/>
            <a:chOff x="1571130" y="1737102"/>
            <a:chExt cx="8647777" cy="3619931"/>
          </a:xfrm>
        </p:grpSpPr>
        <p:sp>
          <p:nvSpPr>
            <p:cNvPr id="97" name="íšlïḑé"/>
            <p:cNvSpPr/>
            <p:nvPr/>
          </p:nvSpPr>
          <p:spPr>
            <a:xfrm>
              <a:off x="4413806" y="2110475"/>
              <a:ext cx="2958832" cy="2817934"/>
            </a:xfrm>
            <a:prstGeom prst="pentagon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8" name="islïḑè"/>
            <p:cNvSpPr/>
            <p:nvPr/>
          </p:nvSpPr>
          <p:spPr>
            <a:xfrm>
              <a:off x="6901334" y="2781100"/>
              <a:ext cx="792088" cy="744630"/>
            </a:xfrm>
            <a:prstGeom prst="heptagon">
              <a:avLst/>
            </a:prstGeom>
            <a:solidFill>
              <a:srgbClr val="8EC9E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9" name="îṩlîde"/>
            <p:cNvSpPr/>
            <p:nvPr/>
          </p:nvSpPr>
          <p:spPr>
            <a:xfrm>
              <a:off x="5591944" y="1844824"/>
              <a:ext cx="792088" cy="744630"/>
            </a:xfrm>
            <a:prstGeom prst="heptagon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122" name="íṡļîḑè"/>
            <p:cNvSpPr/>
            <p:nvPr/>
          </p:nvSpPr>
          <p:spPr>
            <a:xfrm>
              <a:off x="4032512" y="2781100"/>
              <a:ext cx="792088" cy="744630"/>
            </a:xfrm>
            <a:prstGeom prst="heptagon">
              <a:avLst/>
            </a:prstGeom>
            <a:solidFill>
              <a:srgbClr val="8EC9E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01" name="ïṥľïḑe"/>
            <p:cNvGrpSpPr/>
            <p:nvPr/>
          </p:nvGrpSpPr>
          <p:grpSpPr>
            <a:xfrm>
              <a:off x="6505290" y="4470805"/>
              <a:ext cx="792088" cy="744630"/>
              <a:chOff x="2459596" y="1536260"/>
              <a:chExt cx="612068" cy="575396"/>
            </a:xfrm>
          </p:grpSpPr>
          <p:sp>
            <p:nvSpPr>
              <p:cNvPr id="120" name="íṥḷíḓe"/>
              <p:cNvSpPr/>
              <p:nvPr/>
            </p:nvSpPr>
            <p:spPr>
              <a:xfrm>
                <a:off x="2459596" y="1536260"/>
                <a:ext cx="612068" cy="575396"/>
              </a:xfrm>
              <a:prstGeom prst="hept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21" name="iṣḻíḋe"/>
              <p:cNvSpPr/>
              <p:nvPr/>
            </p:nvSpPr>
            <p:spPr bwMode="auto">
              <a:xfrm>
                <a:off x="2553534" y="1657082"/>
                <a:ext cx="424192" cy="333751"/>
              </a:xfrm>
              <a:custGeom>
                <a:avLst/>
                <a:gdLst>
                  <a:gd name="connsiteX0" fmla="*/ 296627 w 606016"/>
                  <a:gd name="connsiteY0" fmla="*/ 356708 h 476810"/>
                  <a:gd name="connsiteX1" fmla="*/ 363018 w 606016"/>
                  <a:gd name="connsiteY1" fmla="*/ 356708 h 476810"/>
                  <a:gd name="connsiteX2" fmla="*/ 372303 w 606016"/>
                  <a:gd name="connsiteY2" fmla="*/ 365980 h 476810"/>
                  <a:gd name="connsiteX3" fmla="*/ 372303 w 606016"/>
                  <a:gd name="connsiteY3" fmla="*/ 403253 h 476810"/>
                  <a:gd name="connsiteX4" fmla="*/ 363018 w 606016"/>
                  <a:gd name="connsiteY4" fmla="*/ 412525 h 476810"/>
                  <a:gd name="connsiteX5" fmla="*/ 296627 w 606016"/>
                  <a:gd name="connsiteY5" fmla="*/ 412525 h 476810"/>
                  <a:gd name="connsiteX6" fmla="*/ 287342 w 606016"/>
                  <a:gd name="connsiteY6" fmla="*/ 403253 h 476810"/>
                  <a:gd name="connsiteX7" fmla="*/ 287342 w 606016"/>
                  <a:gd name="connsiteY7" fmla="*/ 365980 h 476810"/>
                  <a:gd name="connsiteX8" fmla="*/ 296627 w 606016"/>
                  <a:gd name="connsiteY8" fmla="*/ 356708 h 476810"/>
                  <a:gd name="connsiteX9" fmla="*/ 186122 w 606016"/>
                  <a:gd name="connsiteY9" fmla="*/ 356708 h 476810"/>
                  <a:gd name="connsiteX10" fmla="*/ 252513 w 606016"/>
                  <a:gd name="connsiteY10" fmla="*/ 356708 h 476810"/>
                  <a:gd name="connsiteX11" fmla="*/ 261798 w 606016"/>
                  <a:gd name="connsiteY11" fmla="*/ 365980 h 476810"/>
                  <a:gd name="connsiteX12" fmla="*/ 261798 w 606016"/>
                  <a:gd name="connsiteY12" fmla="*/ 403253 h 476810"/>
                  <a:gd name="connsiteX13" fmla="*/ 252513 w 606016"/>
                  <a:gd name="connsiteY13" fmla="*/ 412525 h 476810"/>
                  <a:gd name="connsiteX14" fmla="*/ 186122 w 606016"/>
                  <a:gd name="connsiteY14" fmla="*/ 412525 h 476810"/>
                  <a:gd name="connsiteX15" fmla="*/ 176837 w 606016"/>
                  <a:gd name="connsiteY15" fmla="*/ 403253 h 476810"/>
                  <a:gd name="connsiteX16" fmla="*/ 176837 w 606016"/>
                  <a:gd name="connsiteY16" fmla="*/ 365980 h 476810"/>
                  <a:gd name="connsiteX17" fmla="*/ 186122 w 606016"/>
                  <a:gd name="connsiteY17" fmla="*/ 356708 h 476810"/>
                  <a:gd name="connsiteX18" fmla="*/ 75687 w 606016"/>
                  <a:gd name="connsiteY18" fmla="*/ 356708 h 476810"/>
                  <a:gd name="connsiteX19" fmla="*/ 142078 w 606016"/>
                  <a:gd name="connsiteY19" fmla="*/ 356708 h 476810"/>
                  <a:gd name="connsiteX20" fmla="*/ 151363 w 606016"/>
                  <a:gd name="connsiteY20" fmla="*/ 365980 h 476810"/>
                  <a:gd name="connsiteX21" fmla="*/ 151363 w 606016"/>
                  <a:gd name="connsiteY21" fmla="*/ 403253 h 476810"/>
                  <a:gd name="connsiteX22" fmla="*/ 142078 w 606016"/>
                  <a:gd name="connsiteY22" fmla="*/ 412525 h 476810"/>
                  <a:gd name="connsiteX23" fmla="*/ 75687 w 606016"/>
                  <a:gd name="connsiteY23" fmla="*/ 412525 h 476810"/>
                  <a:gd name="connsiteX24" fmla="*/ 66402 w 606016"/>
                  <a:gd name="connsiteY24" fmla="*/ 403253 h 476810"/>
                  <a:gd name="connsiteX25" fmla="*/ 66402 w 606016"/>
                  <a:gd name="connsiteY25" fmla="*/ 365980 h 476810"/>
                  <a:gd name="connsiteX26" fmla="*/ 75687 w 606016"/>
                  <a:gd name="connsiteY26" fmla="*/ 356708 h 476810"/>
                  <a:gd name="connsiteX27" fmla="*/ 75829 w 606016"/>
                  <a:gd name="connsiteY27" fmla="*/ 214025 h 476810"/>
                  <a:gd name="connsiteX28" fmla="*/ 258016 w 606016"/>
                  <a:gd name="connsiteY28" fmla="*/ 214025 h 476810"/>
                  <a:gd name="connsiteX29" fmla="*/ 267302 w 606016"/>
                  <a:gd name="connsiteY29" fmla="*/ 223297 h 476810"/>
                  <a:gd name="connsiteX30" fmla="*/ 267302 w 606016"/>
                  <a:gd name="connsiteY30" fmla="*/ 259088 h 476810"/>
                  <a:gd name="connsiteX31" fmla="*/ 258016 w 606016"/>
                  <a:gd name="connsiteY31" fmla="*/ 268360 h 476810"/>
                  <a:gd name="connsiteX32" fmla="*/ 75829 w 606016"/>
                  <a:gd name="connsiteY32" fmla="*/ 268360 h 476810"/>
                  <a:gd name="connsiteX33" fmla="*/ 66543 w 606016"/>
                  <a:gd name="connsiteY33" fmla="*/ 259088 h 476810"/>
                  <a:gd name="connsiteX34" fmla="*/ 66543 w 606016"/>
                  <a:gd name="connsiteY34" fmla="*/ 223297 h 476810"/>
                  <a:gd name="connsiteX35" fmla="*/ 75829 w 606016"/>
                  <a:gd name="connsiteY35" fmla="*/ 214025 h 476810"/>
                  <a:gd name="connsiteX36" fmla="*/ 302201 w 606016"/>
                  <a:gd name="connsiteY36" fmla="*/ 198712 h 476810"/>
                  <a:gd name="connsiteX37" fmla="*/ 434784 w 606016"/>
                  <a:gd name="connsiteY37" fmla="*/ 198712 h 476810"/>
                  <a:gd name="connsiteX38" fmla="*/ 444068 w 606016"/>
                  <a:gd name="connsiteY38" fmla="*/ 207987 h 476810"/>
                  <a:gd name="connsiteX39" fmla="*/ 444068 w 606016"/>
                  <a:gd name="connsiteY39" fmla="*/ 274398 h 476810"/>
                  <a:gd name="connsiteX40" fmla="*/ 434784 w 606016"/>
                  <a:gd name="connsiteY40" fmla="*/ 283673 h 476810"/>
                  <a:gd name="connsiteX41" fmla="*/ 302201 w 606016"/>
                  <a:gd name="connsiteY41" fmla="*/ 283673 h 476810"/>
                  <a:gd name="connsiteX42" fmla="*/ 292917 w 606016"/>
                  <a:gd name="connsiteY42" fmla="*/ 274398 h 476810"/>
                  <a:gd name="connsiteX43" fmla="*/ 292917 w 606016"/>
                  <a:gd name="connsiteY43" fmla="*/ 207987 h 476810"/>
                  <a:gd name="connsiteX44" fmla="*/ 302201 w 606016"/>
                  <a:gd name="connsiteY44" fmla="*/ 198712 h 476810"/>
                  <a:gd name="connsiteX45" fmla="*/ 35094 w 606016"/>
                  <a:gd name="connsiteY45" fmla="*/ 161989 h 476810"/>
                  <a:gd name="connsiteX46" fmla="*/ 35094 w 606016"/>
                  <a:gd name="connsiteY46" fmla="*/ 441861 h 476810"/>
                  <a:gd name="connsiteX47" fmla="*/ 469872 w 606016"/>
                  <a:gd name="connsiteY47" fmla="*/ 441861 h 476810"/>
                  <a:gd name="connsiteX48" fmla="*/ 469872 w 606016"/>
                  <a:gd name="connsiteY48" fmla="*/ 161989 h 476810"/>
                  <a:gd name="connsiteX49" fmla="*/ 17547 w 606016"/>
                  <a:gd name="connsiteY49" fmla="*/ 126947 h 476810"/>
                  <a:gd name="connsiteX50" fmla="*/ 487419 w 606016"/>
                  <a:gd name="connsiteY50" fmla="*/ 126947 h 476810"/>
                  <a:gd name="connsiteX51" fmla="*/ 504966 w 606016"/>
                  <a:gd name="connsiteY51" fmla="*/ 144468 h 476810"/>
                  <a:gd name="connsiteX52" fmla="*/ 504966 w 606016"/>
                  <a:gd name="connsiteY52" fmla="*/ 459382 h 476810"/>
                  <a:gd name="connsiteX53" fmla="*/ 487419 w 606016"/>
                  <a:gd name="connsiteY53" fmla="*/ 476810 h 476810"/>
                  <a:gd name="connsiteX54" fmla="*/ 17547 w 606016"/>
                  <a:gd name="connsiteY54" fmla="*/ 476810 h 476810"/>
                  <a:gd name="connsiteX55" fmla="*/ 0 w 606016"/>
                  <a:gd name="connsiteY55" fmla="*/ 459382 h 476810"/>
                  <a:gd name="connsiteX56" fmla="*/ 0 w 606016"/>
                  <a:gd name="connsiteY56" fmla="*/ 144468 h 476810"/>
                  <a:gd name="connsiteX57" fmla="*/ 17547 w 606016"/>
                  <a:gd name="connsiteY57" fmla="*/ 126947 h 476810"/>
                  <a:gd name="connsiteX58" fmla="*/ 118597 w 606016"/>
                  <a:gd name="connsiteY58" fmla="*/ 0 h 476810"/>
                  <a:gd name="connsiteX59" fmla="*/ 588469 w 606016"/>
                  <a:gd name="connsiteY59" fmla="*/ 0 h 476810"/>
                  <a:gd name="connsiteX60" fmla="*/ 606016 w 606016"/>
                  <a:gd name="connsiteY60" fmla="*/ 17520 h 476810"/>
                  <a:gd name="connsiteX61" fmla="*/ 606016 w 606016"/>
                  <a:gd name="connsiteY61" fmla="*/ 332414 h 476810"/>
                  <a:gd name="connsiteX62" fmla="*/ 588469 w 606016"/>
                  <a:gd name="connsiteY62" fmla="*/ 349934 h 476810"/>
                  <a:gd name="connsiteX63" fmla="*/ 525708 w 606016"/>
                  <a:gd name="connsiteY63" fmla="*/ 349934 h 476810"/>
                  <a:gd name="connsiteX64" fmla="*/ 525708 w 606016"/>
                  <a:gd name="connsiteY64" fmla="*/ 314894 h 476810"/>
                  <a:gd name="connsiteX65" fmla="*/ 570922 w 606016"/>
                  <a:gd name="connsiteY65" fmla="*/ 314894 h 476810"/>
                  <a:gd name="connsiteX66" fmla="*/ 570922 w 606016"/>
                  <a:gd name="connsiteY66" fmla="*/ 199115 h 476810"/>
                  <a:gd name="connsiteX67" fmla="*/ 525708 w 606016"/>
                  <a:gd name="connsiteY67" fmla="*/ 199115 h 476810"/>
                  <a:gd name="connsiteX68" fmla="*/ 525708 w 606016"/>
                  <a:gd name="connsiteY68" fmla="*/ 144516 h 476810"/>
                  <a:gd name="connsiteX69" fmla="*/ 516331 w 606016"/>
                  <a:gd name="connsiteY69" fmla="*/ 119487 h 476810"/>
                  <a:gd name="connsiteX70" fmla="*/ 570922 w 606016"/>
                  <a:gd name="connsiteY70" fmla="*/ 119395 h 476810"/>
                  <a:gd name="connsiteX71" fmla="*/ 570922 w 606016"/>
                  <a:gd name="connsiteY71" fmla="*/ 35040 h 476810"/>
                  <a:gd name="connsiteX72" fmla="*/ 136144 w 606016"/>
                  <a:gd name="connsiteY72" fmla="*/ 35040 h 476810"/>
                  <a:gd name="connsiteX73" fmla="*/ 136144 w 606016"/>
                  <a:gd name="connsiteY73" fmla="*/ 105119 h 476810"/>
                  <a:gd name="connsiteX74" fmla="*/ 101050 w 606016"/>
                  <a:gd name="connsiteY74" fmla="*/ 105026 h 476810"/>
                  <a:gd name="connsiteX75" fmla="*/ 101050 w 606016"/>
                  <a:gd name="connsiteY75" fmla="*/ 17520 h 476810"/>
                  <a:gd name="connsiteX76" fmla="*/ 118597 w 606016"/>
                  <a:gd name="connsiteY76" fmla="*/ 0 h 47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606016" h="476810">
                    <a:moveTo>
                      <a:pt x="296627" y="356708"/>
                    </a:moveTo>
                    <a:lnTo>
                      <a:pt x="363018" y="356708"/>
                    </a:lnTo>
                    <a:cubicBezTo>
                      <a:pt x="368125" y="356708"/>
                      <a:pt x="372303" y="360880"/>
                      <a:pt x="372303" y="365980"/>
                    </a:cubicBezTo>
                    <a:lnTo>
                      <a:pt x="372303" y="403253"/>
                    </a:lnTo>
                    <a:cubicBezTo>
                      <a:pt x="372303" y="408353"/>
                      <a:pt x="368125" y="412525"/>
                      <a:pt x="363018" y="412525"/>
                    </a:cubicBezTo>
                    <a:lnTo>
                      <a:pt x="296627" y="412525"/>
                    </a:lnTo>
                    <a:cubicBezTo>
                      <a:pt x="291428" y="412525"/>
                      <a:pt x="287342" y="408353"/>
                      <a:pt x="287342" y="403253"/>
                    </a:cubicBezTo>
                    <a:lnTo>
                      <a:pt x="287342" y="365980"/>
                    </a:lnTo>
                    <a:cubicBezTo>
                      <a:pt x="287342" y="360880"/>
                      <a:pt x="291428" y="356708"/>
                      <a:pt x="296627" y="356708"/>
                    </a:cubicBezTo>
                    <a:close/>
                    <a:moveTo>
                      <a:pt x="186122" y="356708"/>
                    </a:moveTo>
                    <a:lnTo>
                      <a:pt x="252513" y="356708"/>
                    </a:lnTo>
                    <a:cubicBezTo>
                      <a:pt x="257712" y="356708"/>
                      <a:pt x="261798" y="360880"/>
                      <a:pt x="261798" y="365980"/>
                    </a:cubicBezTo>
                    <a:lnTo>
                      <a:pt x="261798" y="403253"/>
                    </a:lnTo>
                    <a:cubicBezTo>
                      <a:pt x="261798" y="408353"/>
                      <a:pt x="257712" y="412525"/>
                      <a:pt x="252513" y="412525"/>
                    </a:cubicBezTo>
                    <a:lnTo>
                      <a:pt x="186122" y="412525"/>
                    </a:lnTo>
                    <a:cubicBezTo>
                      <a:pt x="181015" y="412525"/>
                      <a:pt x="176837" y="408353"/>
                      <a:pt x="176837" y="403253"/>
                    </a:cubicBezTo>
                    <a:lnTo>
                      <a:pt x="176837" y="365980"/>
                    </a:lnTo>
                    <a:cubicBezTo>
                      <a:pt x="176837" y="360880"/>
                      <a:pt x="181015" y="356708"/>
                      <a:pt x="186122" y="356708"/>
                    </a:cubicBezTo>
                    <a:close/>
                    <a:moveTo>
                      <a:pt x="75687" y="356708"/>
                    </a:moveTo>
                    <a:lnTo>
                      <a:pt x="142078" y="356708"/>
                    </a:lnTo>
                    <a:cubicBezTo>
                      <a:pt x="147277" y="356708"/>
                      <a:pt x="151363" y="360880"/>
                      <a:pt x="151363" y="365980"/>
                    </a:cubicBezTo>
                    <a:lnTo>
                      <a:pt x="151363" y="403253"/>
                    </a:lnTo>
                    <a:cubicBezTo>
                      <a:pt x="151363" y="408353"/>
                      <a:pt x="147277" y="412525"/>
                      <a:pt x="142078" y="412525"/>
                    </a:cubicBezTo>
                    <a:lnTo>
                      <a:pt x="75687" y="412525"/>
                    </a:lnTo>
                    <a:cubicBezTo>
                      <a:pt x="70580" y="412525"/>
                      <a:pt x="66402" y="408353"/>
                      <a:pt x="66402" y="403253"/>
                    </a:cubicBezTo>
                    <a:lnTo>
                      <a:pt x="66402" y="365980"/>
                    </a:lnTo>
                    <a:cubicBezTo>
                      <a:pt x="66402" y="360880"/>
                      <a:pt x="70580" y="356708"/>
                      <a:pt x="75687" y="356708"/>
                    </a:cubicBezTo>
                    <a:close/>
                    <a:moveTo>
                      <a:pt x="75829" y="214025"/>
                    </a:moveTo>
                    <a:lnTo>
                      <a:pt x="258016" y="214025"/>
                    </a:lnTo>
                    <a:cubicBezTo>
                      <a:pt x="263123" y="214025"/>
                      <a:pt x="267302" y="218197"/>
                      <a:pt x="267302" y="223297"/>
                    </a:cubicBezTo>
                    <a:lnTo>
                      <a:pt x="267302" y="259088"/>
                    </a:lnTo>
                    <a:cubicBezTo>
                      <a:pt x="267302" y="264280"/>
                      <a:pt x="263123" y="268360"/>
                      <a:pt x="258016" y="268360"/>
                    </a:cubicBezTo>
                    <a:lnTo>
                      <a:pt x="75829" y="268360"/>
                    </a:lnTo>
                    <a:cubicBezTo>
                      <a:pt x="70629" y="268360"/>
                      <a:pt x="66543" y="264280"/>
                      <a:pt x="66543" y="259088"/>
                    </a:cubicBezTo>
                    <a:lnTo>
                      <a:pt x="66543" y="223297"/>
                    </a:lnTo>
                    <a:cubicBezTo>
                      <a:pt x="66543" y="218197"/>
                      <a:pt x="70629" y="214025"/>
                      <a:pt x="75829" y="214025"/>
                    </a:cubicBezTo>
                    <a:close/>
                    <a:moveTo>
                      <a:pt x="302201" y="198712"/>
                    </a:moveTo>
                    <a:lnTo>
                      <a:pt x="434784" y="198712"/>
                    </a:lnTo>
                    <a:cubicBezTo>
                      <a:pt x="439890" y="198712"/>
                      <a:pt x="444068" y="202886"/>
                      <a:pt x="444068" y="207987"/>
                    </a:cubicBezTo>
                    <a:lnTo>
                      <a:pt x="444068" y="274398"/>
                    </a:lnTo>
                    <a:cubicBezTo>
                      <a:pt x="444068" y="279499"/>
                      <a:pt x="439890" y="283673"/>
                      <a:pt x="434784" y="283673"/>
                    </a:cubicBezTo>
                    <a:lnTo>
                      <a:pt x="302201" y="283673"/>
                    </a:lnTo>
                    <a:cubicBezTo>
                      <a:pt x="297095" y="283673"/>
                      <a:pt x="292917" y="279499"/>
                      <a:pt x="292917" y="274398"/>
                    </a:cubicBezTo>
                    <a:lnTo>
                      <a:pt x="292917" y="207987"/>
                    </a:lnTo>
                    <a:cubicBezTo>
                      <a:pt x="292917" y="202886"/>
                      <a:pt x="297095" y="198712"/>
                      <a:pt x="302201" y="198712"/>
                    </a:cubicBezTo>
                    <a:close/>
                    <a:moveTo>
                      <a:pt x="35094" y="161989"/>
                    </a:moveTo>
                    <a:lnTo>
                      <a:pt x="35094" y="441861"/>
                    </a:lnTo>
                    <a:lnTo>
                      <a:pt x="469872" y="441861"/>
                    </a:lnTo>
                    <a:lnTo>
                      <a:pt x="469872" y="161989"/>
                    </a:lnTo>
                    <a:close/>
                    <a:moveTo>
                      <a:pt x="17547" y="126947"/>
                    </a:moveTo>
                    <a:lnTo>
                      <a:pt x="487419" y="126947"/>
                    </a:lnTo>
                    <a:cubicBezTo>
                      <a:pt x="497167" y="126947"/>
                      <a:pt x="504966" y="134827"/>
                      <a:pt x="504966" y="144468"/>
                    </a:cubicBezTo>
                    <a:lnTo>
                      <a:pt x="504966" y="459382"/>
                    </a:lnTo>
                    <a:cubicBezTo>
                      <a:pt x="504966" y="469023"/>
                      <a:pt x="497167" y="476810"/>
                      <a:pt x="487419" y="476810"/>
                    </a:cubicBezTo>
                    <a:lnTo>
                      <a:pt x="17547" y="476810"/>
                    </a:lnTo>
                    <a:cubicBezTo>
                      <a:pt x="7892" y="476810"/>
                      <a:pt x="0" y="469023"/>
                      <a:pt x="0" y="459382"/>
                    </a:cubicBezTo>
                    <a:lnTo>
                      <a:pt x="0" y="144468"/>
                    </a:lnTo>
                    <a:cubicBezTo>
                      <a:pt x="0" y="134827"/>
                      <a:pt x="7892" y="126947"/>
                      <a:pt x="17547" y="126947"/>
                    </a:cubicBezTo>
                    <a:close/>
                    <a:moveTo>
                      <a:pt x="118597" y="0"/>
                    </a:moveTo>
                    <a:lnTo>
                      <a:pt x="588469" y="0"/>
                    </a:lnTo>
                    <a:cubicBezTo>
                      <a:pt x="598124" y="0"/>
                      <a:pt x="606016" y="7879"/>
                      <a:pt x="606016" y="17520"/>
                    </a:cubicBezTo>
                    <a:lnTo>
                      <a:pt x="606016" y="332414"/>
                    </a:lnTo>
                    <a:cubicBezTo>
                      <a:pt x="606016" y="342055"/>
                      <a:pt x="598124" y="349934"/>
                      <a:pt x="588469" y="349934"/>
                    </a:cubicBezTo>
                    <a:lnTo>
                      <a:pt x="525708" y="349934"/>
                    </a:lnTo>
                    <a:lnTo>
                      <a:pt x="525708" y="314894"/>
                    </a:lnTo>
                    <a:lnTo>
                      <a:pt x="570922" y="314894"/>
                    </a:lnTo>
                    <a:lnTo>
                      <a:pt x="570922" y="199115"/>
                    </a:lnTo>
                    <a:lnTo>
                      <a:pt x="525708" y="199115"/>
                    </a:lnTo>
                    <a:lnTo>
                      <a:pt x="525708" y="144516"/>
                    </a:lnTo>
                    <a:cubicBezTo>
                      <a:pt x="525708" y="134968"/>
                      <a:pt x="522180" y="126162"/>
                      <a:pt x="516331" y="119487"/>
                    </a:cubicBezTo>
                    <a:lnTo>
                      <a:pt x="570922" y="119395"/>
                    </a:lnTo>
                    <a:lnTo>
                      <a:pt x="570922" y="35040"/>
                    </a:lnTo>
                    <a:lnTo>
                      <a:pt x="136144" y="35040"/>
                    </a:lnTo>
                    <a:lnTo>
                      <a:pt x="136144" y="105119"/>
                    </a:lnTo>
                    <a:cubicBezTo>
                      <a:pt x="124446" y="104934"/>
                      <a:pt x="112748" y="105026"/>
                      <a:pt x="101050" y="105026"/>
                    </a:cubicBezTo>
                    <a:lnTo>
                      <a:pt x="101050" y="17520"/>
                    </a:lnTo>
                    <a:cubicBezTo>
                      <a:pt x="101050" y="7879"/>
                      <a:pt x="108849" y="0"/>
                      <a:pt x="118597" y="0"/>
                    </a:cubicBezTo>
                    <a:close/>
                  </a:path>
                </a:pathLst>
              </a:custGeom>
              <a:solidFill>
                <a:srgbClr val="FCE42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18" name="íş1ïḓé"/>
            <p:cNvSpPr/>
            <p:nvPr/>
          </p:nvSpPr>
          <p:spPr>
            <a:xfrm>
              <a:off x="4641093" y="4503582"/>
              <a:ext cx="792088" cy="744630"/>
            </a:xfrm>
            <a:prstGeom prst="heptagon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grpSp>
          <p:nvGrpSpPr>
            <p:cNvPr id="103" name="işľíďe"/>
            <p:cNvGrpSpPr/>
            <p:nvPr/>
          </p:nvGrpSpPr>
          <p:grpSpPr>
            <a:xfrm>
              <a:off x="1571130" y="2838228"/>
              <a:ext cx="2481246" cy="964383"/>
              <a:chOff x="1571130" y="2838228"/>
              <a:chExt cx="2481246" cy="964383"/>
            </a:xfrm>
          </p:grpSpPr>
          <p:sp>
            <p:nvSpPr>
              <p:cNvPr id="116" name="ïşḷïdè"/>
              <p:cNvSpPr txBox="1"/>
              <p:nvPr/>
            </p:nvSpPr>
            <p:spPr bwMode="auto">
              <a:xfrm>
                <a:off x="1571130" y="2838228"/>
                <a:ext cx="2327662" cy="21544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 algn="r"/>
                <a:r>
                  <a:rPr lang="zh-CN" altLang="en-US" sz="2000" b="1" dirty="0"/>
                  <a:t>资源库</a:t>
                </a:r>
              </a:p>
            </p:txBody>
          </p:sp>
          <p:sp>
            <p:nvSpPr>
              <p:cNvPr id="117" name="iṡlïḋé"/>
              <p:cNvSpPr txBox="1"/>
              <p:nvPr/>
            </p:nvSpPr>
            <p:spPr bwMode="auto">
              <a:xfrm>
                <a:off x="2069397" y="3057982"/>
                <a:ext cx="1982979" cy="7446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rmAutofit fontScale="6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zh-CN" altLang="zh-CN" sz="2600" b="1" dirty="0"/>
                  <a:t>按照专业、类别、行业搜集大量文档、视频，供学员学习和查看。可以收藏、也可以上传</a:t>
                </a:r>
                <a:r>
                  <a:rPr lang="zh-CN" altLang="zh-CN" dirty="0"/>
                  <a:t>。</a:t>
                </a:r>
                <a:endParaRPr lang="en-US" altLang="zh-CN" sz="1000" dirty="0"/>
              </a:p>
            </p:txBody>
          </p:sp>
        </p:grpSp>
        <p:grpSp>
          <p:nvGrpSpPr>
            <p:cNvPr id="104" name="íśḷïḋé"/>
            <p:cNvGrpSpPr/>
            <p:nvPr/>
          </p:nvGrpSpPr>
          <p:grpSpPr>
            <a:xfrm>
              <a:off x="1793425" y="4545124"/>
              <a:ext cx="2866797" cy="811909"/>
              <a:chOff x="1003486" y="2837077"/>
              <a:chExt cx="2866797" cy="811909"/>
            </a:xfrm>
          </p:grpSpPr>
          <p:sp>
            <p:nvSpPr>
              <p:cNvPr id="114" name="íš1íḓè"/>
              <p:cNvSpPr txBox="1"/>
              <p:nvPr/>
            </p:nvSpPr>
            <p:spPr bwMode="auto">
              <a:xfrm>
                <a:off x="1523492" y="2837077"/>
                <a:ext cx="2327662" cy="21544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 algn="r"/>
                <a:r>
                  <a:rPr lang="zh-CN" altLang="en-US" sz="2000" b="1" dirty="0"/>
                  <a:t>模拟商城</a:t>
                </a:r>
              </a:p>
            </p:txBody>
          </p:sp>
          <p:sp>
            <p:nvSpPr>
              <p:cNvPr id="115" name="íS1íḋé"/>
              <p:cNvSpPr txBox="1"/>
              <p:nvPr/>
            </p:nvSpPr>
            <p:spPr bwMode="auto">
              <a:xfrm>
                <a:off x="1003486" y="3187321"/>
                <a:ext cx="2866797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zh-CN" sz="1600" b="1" dirty="0"/>
                  <a:t>采用虚拟市场、虚拟时间、虚拟消费者、虚拟购买机制的概念，使得受训者在短时间（一堂课）内即可完成一个行业实战模拟</a:t>
                </a:r>
                <a:endParaRPr lang="en-US" altLang="zh-CN" sz="1600" b="1" dirty="0"/>
              </a:p>
            </p:txBody>
          </p:sp>
        </p:grpSp>
        <p:grpSp>
          <p:nvGrpSpPr>
            <p:cNvPr id="105" name="ísḷidé"/>
            <p:cNvGrpSpPr/>
            <p:nvPr/>
          </p:nvGrpSpPr>
          <p:grpSpPr>
            <a:xfrm>
              <a:off x="7711873" y="2885040"/>
              <a:ext cx="2507034" cy="871522"/>
              <a:chOff x="1540623" y="2885040"/>
              <a:chExt cx="2327662" cy="871522"/>
            </a:xfrm>
          </p:grpSpPr>
          <p:sp>
            <p:nvSpPr>
              <p:cNvPr id="112" name="işḷidê"/>
              <p:cNvSpPr txBox="1"/>
              <p:nvPr/>
            </p:nvSpPr>
            <p:spPr bwMode="auto">
              <a:xfrm>
                <a:off x="1540623" y="2885040"/>
                <a:ext cx="2327662" cy="421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/>
                <a:r>
                  <a:rPr lang="zh-CN" altLang="zh-CN" sz="2000" b="1" dirty="0"/>
                  <a:t>创业考试</a:t>
                </a:r>
                <a:endParaRPr lang="zh-CN" altLang="zh-CN" sz="2000" dirty="0"/>
              </a:p>
              <a:p>
                <a:pPr marL="0" lvl="1"/>
                <a:endParaRPr lang="zh-CN" altLang="en-US" sz="1400" b="1" dirty="0"/>
              </a:p>
            </p:txBody>
          </p:sp>
          <p:sp>
            <p:nvSpPr>
              <p:cNvPr id="113" name="iṡlíḍé"/>
              <p:cNvSpPr txBox="1"/>
              <p:nvPr/>
            </p:nvSpPr>
            <p:spPr bwMode="auto">
              <a:xfrm>
                <a:off x="1540623" y="3294897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1600" b="1" dirty="0"/>
                  <a:t>学员对平台的学习、训练结果进行期末考试、补考考试、和模拟考三种考试方式。验收学员的学习成功</a:t>
                </a:r>
                <a:endParaRPr lang="en-US" altLang="zh-CN" sz="1600" dirty="0"/>
              </a:p>
            </p:txBody>
          </p:sp>
        </p:grpSp>
        <p:grpSp>
          <p:nvGrpSpPr>
            <p:cNvPr id="106" name="íṧḻïḍe"/>
            <p:cNvGrpSpPr/>
            <p:nvPr/>
          </p:nvGrpSpPr>
          <p:grpSpPr>
            <a:xfrm>
              <a:off x="7297378" y="4545124"/>
              <a:ext cx="2556376" cy="749707"/>
              <a:chOff x="1523492" y="2837077"/>
              <a:chExt cx="2373474" cy="749707"/>
            </a:xfrm>
          </p:grpSpPr>
          <p:sp>
            <p:nvSpPr>
              <p:cNvPr id="110" name="í$ļîḋê"/>
              <p:cNvSpPr txBox="1"/>
              <p:nvPr/>
            </p:nvSpPr>
            <p:spPr bwMode="auto">
              <a:xfrm>
                <a:off x="1523492" y="2837077"/>
                <a:ext cx="2327662" cy="21544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1"/>
                <a:r>
                  <a:rPr lang="zh-CN" altLang="en-US" b="1" dirty="0"/>
                  <a:t>学分认证</a:t>
                </a:r>
                <a:endParaRPr lang="zh-CN" altLang="zh-CN" dirty="0"/>
              </a:p>
            </p:txBody>
          </p:sp>
          <p:sp>
            <p:nvSpPr>
              <p:cNvPr id="111" name="ïṩḷîḍê"/>
              <p:cNvSpPr txBox="1"/>
              <p:nvPr/>
            </p:nvSpPr>
            <p:spPr bwMode="auto">
              <a:xfrm>
                <a:off x="1569304" y="3125119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1600" b="1" dirty="0"/>
                  <a:t>平台根据八大模块进行训练学习、根据学习时长，训练课题累计学分，进行排名。学分攒够以后可以申请证书</a:t>
                </a:r>
                <a:endParaRPr lang="en-US" altLang="zh-CN" sz="1600" b="1" dirty="0"/>
              </a:p>
            </p:txBody>
          </p:sp>
        </p:grpSp>
        <p:grpSp>
          <p:nvGrpSpPr>
            <p:cNvPr id="107" name="îṧľiḍè"/>
            <p:cNvGrpSpPr/>
            <p:nvPr/>
          </p:nvGrpSpPr>
          <p:grpSpPr>
            <a:xfrm>
              <a:off x="6376630" y="1737102"/>
              <a:ext cx="3616389" cy="746146"/>
              <a:chOff x="1516656" y="2695595"/>
              <a:chExt cx="3339997" cy="746146"/>
            </a:xfrm>
          </p:grpSpPr>
          <p:sp>
            <p:nvSpPr>
              <p:cNvPr id="108" name="íšḷïḍè"/>
              <p:cNvSpPr txBox="1"/>
              <p:nvPr/>
            </p:nvSpPr>
            <p:spPr bwMode="auto">
              <a:xfrm>
                <a:off x="1516656" y="2695595"/>
                <a:ext cx="2327662" cy="21544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b="1" dirty="0"/>
                  <a:t>企业注册</a:t>
                </a:r>
                <a:endParaRPr lang="zh-CN" altLang="zh-CN" sz="2000" dirty="0"/>
              </a:p>
            </p:txBody>
          </p:sp>
          <p:sp>
            <p:nvSpPr>
              <p:cNvPr id="109" name="iṡḷíḓe"/>
              <p:cNvSpPr txBox="1"/>
              <p:nvPr/>
            </p:nvSpPr>
            <p:spPr bwMode="auto">
              <a:xfrm>
                <a:off x="1523491" y="2980076"/>
                <a:ext cx="3333162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1440" tIns="45720" rIns="91440" bIns="45720" anchor="ctr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/>
                  <a:t>FLASH</a:t>
                </a:r>
                <a:r>
                  <a:rPr lang="zh-CN" altLang="zh-CN" sz="1600" b="1" dirty="0"/>
                  <a:t>动画方式、</a:t>
                </a:r>
                <a:r>
                  <a:rPr lang="en-US" altLang="zh-CN" sz="1600" b="1" dirty="0"/>
                  <a:t>3D</a:t>
                </a:r>
                <a:r>
                  <a:rPr lang="zh-CN" altLang="zh-CN" sz="1600" b="1" dirty="0"/>
                  <a:t>、交互方式真实的模拟展示工公司工商注册流程，包括有限责任公司，合伙企业，独资公司，个体工商户四种不同的类型的注册模拟</a:t>
                </a:r>
                <a:endParaRPr lang="en-US" altLang="zh-CN" sz="1600" b="1" dirty="0"/>
              </a:p>
            </p:txBody>
          </p:sp>
        </p:grpSp>
      </p:grpSp>
      <p:sp>
        <p:nvSpPr>
          <p:cNvPr id="38" name="domain-registration_48708"/>
          <p:cNvSpPr>
            <a:spLocks noChangeAspect="1"/>
          </p:cNvSpPr>
          <p:nvPr/>
        </p:nvSpPr>
        <p:spPr bwMode="auto">
          <a:xfrm>
            <a:off x="5656747" y="1321017"/>
            <a:ext cx="691132" cy="742494"/>
          </a:xfrm>
          <a:custGeom>
            <a:avLst/>
            <a:gdLst>
              <a:gd name="connsiteX0" fmla="*/ 382227 w 512765"/>
              <a:gd name="connsiteY0" fmla="*/ 454054 h 550871"/>
              <a:gd name="connsiteX1" fmla="*/ 365434 w 512765"/>
              <a:gd name="connsiteY1" fmla="*/ 482454 h 550871"/>
              <a:gd name="connsiteX2" fmla="*/ 395145 w 512765"/>
              <a:gd name="connsiteY2" fmla="*/ 463090 h 550871"/>
              <a:gd name="connsiteX3" fmla="*/ 382227 w 512765"/>
              <a:gd name="connsiteY3" fmla="*/ 454054 h 550871"/>
              <a:gd name="connsiteX4" fmla="*/ 129039 w 512765"/>
              <a:gd name="connsiteY4" fmla="*/ 454054 h 550871"/>
              <a:gd name="connsiteX5" fmla="*/ 116122 w 512765"/>
              <a:gd name="connsiteY5" fmla="*/ 463090 h 550871"/>
              <a:gd name="connsiteX6" fmla="*/ 147124 w 512765"/>
              <a:gd name="connsiteY6" fmla="*/ 482454 h 550871"/>
              <a:gd name="connsiteX7" fmla="*/ 129039 w 512765"/>
              <a:gd name="connsiteY7" fmla="*/ 454054 h 550871"/>
              <a:gd name="connsiteX8" fmla="*/ 312471 w 512765"/>
              <a:gd name="connsiteY8" fmla="*/ 424364 h 550871"/>
              <a:gd name="connsiteX9" fmla="*/ 294386 w 512765"/>
              <a:gd name="connsiteY9" fmla="*/ 505690 h 550871"/>
              <a:gd name="connsiteX10" fmla="*/ 356391 w 512765"/>
              <a:gd name="connsiteY10" fmla="*/ 439854 h 550871"/>
              <a:gd name="connsiteX11" fmla="*/ 312471 w 512765"/>
              <a:gd name="connsiteY11" fmla="*/ 424364 h 550871"/>
              <a:gd name="connsiteX12" fmla="*/ 198795 w 512765"/>
              <a:gd name="connsiteY12" fmla="*/ 424364 h 550871"/>
              <a:gd name="connsiteX13" fmla="*/ 157458 w 512765"/>
              <a:gd name="connsiteY13" fmla="*/ 439854 h 550871"/>
              <a:gd name="connsiteX14" fmla="*/ 218172 w 512765"/>
              <a:gd name="connsiteY14" fmla="*/ 504399 h 550871"/>
              <a:gd name="connsiteX15" fmla="*/ 198795 w 512765"/>
              <a:gd name="connsiteY15" fmla="*/ 424364 h 550871"/>
              <a:gd name="connsiteX16" fmla="*/ 255633 w 512765"/>
              <a:gd name="connsiteY16" fmla="*/ 417909 h 550871"/>
              <a:gd name="connsiteX17" fmla="*/ 229797 w 512765"/>
              <a:gd name="connsiteY17" fmla="*/ 419200 h 550871"/>
              <a:gd name="connsiteX18" fmla="*/ 253049 w 512765"/>
              <a:gd name="connsiteY18" fmla="*/ 509562 h 550871"/>
              <a:gd name="connsiteX19" fmla="*/ 255633 w 512765"/>
              <a:gd name="connsiteY19" fmla="*/ 509562 h 550871"/>
              <a:gd name="connsiteX20" fmla="*/ 259508 w 512765"/>
              <a:gd name="connsiteY20" fmla="*/ 509562 h 550871"/>
              <a:gd name="connsiteX21" fmla="*/ 282760 w 512765"/>
              <a:gd name="connsiteY21" fmla="*/ 419200 h 550871"/>
              <a:gd name="connsiteX22" fmla="*/ 255633 w 512765"/>
              <a:gd name="connsiteY22" fmla="*/ 417909 h 550871"/>
              <a:gd name="connsiteX23" fmla="*/ 8905 w 512765"/>
              <a:gd name="connsiteY23" fmla="*/ 395964 h 550871"/>
              <a:gd name="connsiteX24" fmla="*/ 55408 w 512765"/>
              <a:gd name="connsiteY24" fmla="*/ 395964 h 550871"/>
              <a:gd name="connsiteX25" fmla="*/ 92870 w 512765"/>
              <a:gd name="connsiteY25" fmla="*/ 442436 h 550871"/>
              <a:gd name="connsiteX26" fmla="*/ 116122 w 512765"/>
              <a:gd name="connsiteY26" fmla="*/ 426945 h 550871"/>
              <a:gd name="connsiteX27" fmla="*/ 104496 w 512765"/>
              <a:gd name="connsiteY27" fmla="*/ 395964 h 550871"/>
              <a:gd name="connsiteX28" fmla="*/ 138082 w 512765"/>
              <a:gd name="connsiteY28" fmla="*/ 395964 h 550871"/>
              <a:gd name="connsiteX29" fmla="*/ 144541 w 512765"/>
              <a:gd name="connsiteY29" fmla="*/ 411455 h 550871"/>
              <a:gd name="connsiteX30" fmla="*/ 192336 w 512765"/>
              <a:gd name="connsiteY30" fmla="*/ 395964 h 550871"/>
              <a:gd name="connsiteX31" fmla="*/ 320221 w 512765"/>
              <a:gd name="connsiteY31" fmla="*/ 395964 h 550871"/>
              <a:gd name="connsiteX32" fmla="*/ 369309 w 512765"/>
              <a:gd name="connsiteY32" fmla="*/ 412746 h 550871"/>
              <a:gd name="connsiteX33" fmla="*/ 374476 w 512765"/>
              <a:gd name="connsiteY33" fmla="*/ 395964 h 550871"/>
              <a:gd name="connsiteX34" fmla="*/ 406770 w 512765"/>
              <a:gd name="connsiteY34" fmla="*/ 395964 h 550871"/>
              <a:gd name="connsiteX35" fmla="*/ 396436 w 512765"/>
              <a:gd name="connsiteY35" fmla="*/ 426945 h 550871"/>
              <a:gd name="connsiteX36" fmla="*/ 419688 w 512765"/>
              <a:gd name="connsiteY36" fmla="*/ 442436 h 550871"/>
              <a:gd name="connsiteX37" fmla="*/ 457150 w 512765"/>
              <a:gd name="connsiteY37" fmla="*/ 395964 h 550871"/>
              <a:gd name="connsiteX38" fmla="*/ 503653 w 512765"/>
              <a:gd name="connsiteY38" fmla="*/ 395964 h 550871"/>
              <a:gd name="connsiteX39" fmla="*/ 255633 w 512765"/>
              <a:gd name="connsiteY39" fmla="*/ 550871 h 550871"/>
              <a:gd name="connsiteX40" fmla="*/ 8905 w 512765"/>
              <a:gd name="connsiteY40" fmla="*/ 395964 h 550871"/>
              <a:gd name="connsiteX41" fmla="*/ 347297 w 512765"/>
              <a:gd name="connsiteY41" fmla="*/ 220555 h 550871"/>
              <a:gd name="connsiteX42" fmla="*/ 382201 w 512765"/>
              <a:gd name="connsiteY42" fmla="*/ 220555 h 550871"/>
              <a:gd name="connsiteX43" fmla="*/ 391250 w 512765"/>
              <a:gd name="connsiteY43" fmla="*/ 265750 h 550871"/>
              <a:gd name="connsiteX44" fmla="*/ 397713 w 512765"/>
              <a:gd name="connsiteY44" fmla="*/ 301907 h 550871"/>
              <a:gd name="connsiteX45" fmla="*/ 405470 w 512765"/>
              <a:gd name="connsiteY45" fmla="*/ 265750 h 550871"/>
              <a:gd name="connsiteX46" fmla="*/ 417104 w 512765"/>
              <a:gd name="connsiteY46" fmla="*/ 220555 h 550871"/>
              <a:gd name="connsiteX47" fmla="*/ 444251 w 512765"/>
              <a:gd name="connsiteY47" fmla="*/ 220555 h 550871"/>
              <a:gd name="connsiteX48" fmla="*/ 455886 w 512765"/>
              <a:gd name="connsiteY48" fmla="*/ 264459 h 550871"/>
              <a:gd name="connsiteX49" fmla="*/ 463642 w 512765"/>
              <a:gd name="connsiteY49" fmla="*/ 301907 h 550871"/>
              <a:gd name="connsiteX50" fmla="*/ 470106 w 512765"/>
              <a:gd name="connsiteY50" fmla="*/ 264459 h 550871"/>
              <a:gd name="connsiteX51" fmla="*/ 479155 w 512765"/>
              <a:gd name="connsiteY51" fmla="*/ 220555 h 550871"/>
              <a:gd name="connsiteX52" fmla="*/ 512765 w 512765"/>
              <a:gd name="connsiteY52" fmla="*/ 220555 h 550871"/>
              <a:gd name="connsiteX53" fmla="*/ 479155 w 512765"/>
              <a:gd name="connsiteY53" fmla="*/ 330315 h 550871"/>
              <a:gd name="connsiteX54" fmla="*/ 446837 w 512765"/>
              <a:gd name="connsiteY54" fmla="*/ 330315 h 550871"/>
              <a:gd name="connsiteX55" fmla="*/ 436495 w 512765"/>
              <a:gd name="connsiteY55" fmla="*/ 291576 h 550871"/>
              <a:gd name="connsiteX56" fmla="*/ 430031 w 512765"/>
              <a:gd name="connsiteY56" fmla="*/ 258003 h 550871"/>
              <a:gd name="connsiteX57" fmla="*/ 422275 w 512765"/>
              <a:gd name="connsiteY57" fmla="*/ 291576 h 550871"/>
              <a:gd name="connsiteX58" fmla="*/ 411933 w 512765"/>
              <a:gd name="connsiteY58" fmla="*/ 330315 h 550871"/>
              <a:gd name="connsiteX59" fmla="*/ 379615 w 512765"/>
              <a:gd name="connsiteY59" fmla="*/ 330315 h 550871"/>
              <a:gd name="connsiteX60" fmla="*/ 172924 w 512765"/>
              <a:gd name="connsiteY60" fmla="*/ 220555 h 550871"/>
              <a:gd name="connsiteX61" fmla="*/ 207827 w 512765"/>
              <a:gd name="connsiteY61" fmla="*/ 220555 h 550871"/>
              <a:gd name="connsiteX62" fmla="*/ 216876 w 512765"/>
              <a:gd name="connsiteY62" fmla="*/ 265750 h 550871"/>
              <a:gd name="connsiteX63" fmla="*/ 223340 w 512765"/>
              <a:gd name="connsiteY63" fmla="*/ 301907 h 550871"/>
              <a:gd name="connsiteX64" fmla="*/ 231096 w 512765"/>
              <a:gd name="connsiteY64" fmla="*/ 265750 h 550871"/>
              <a:gd name="connsiteX65" fmla="*/ 242731 w 512765"/>
              <a:gd name="connsiteY65" fmla="*/ 220555 h 550871"/>
              <a:gd name="connsiteX66" fmla="*/ 269878 w 512765"/>
              <a:gd name="connsiteY66" fmla="*/ 220555 h 550871"/>
              <a:gd name="connsiteX67" fmla="*/ 281512 w 512765"/>
              <a:gd name="connsiteY67" fmla="*/ 264459 h 550871"/>
              <a:gd name="connsiteX68" fmla="*/ 289268 w 512765"/>
              <a:gd name="connsiteY68" fmla="*/ 301907 h 550871"/>
              <a:gd name="connsiteX69" fmla="*/ 295732 w 512765"/>
              <a:gd name="connsiteY69" fmla="*/ 264459 h 550871"/>
              <a:gd name="connsiteX70" fmla="*/ 304781 w 512765"/>
              <a:gd name="connsiteY70" fmla="*/ 220555 h 550871"/>
              <a:gd name="connsiteX71" fmla="*/ 338392 w 512765"/>
              <a:gd name="connsiteY71" fmla="*/ 220555 h 550871"/>
              <a:gd name="connsiteX72" fmla="*/ 304781 w 512765"/>
              <a:gd name="connsiteY72" fmla="*/ 330315 h 550871"/>
              <a:gd name="connsiteX73" fmla="*/ 273756 w 512765"/>
              <a:gd name="connsiteY73" fmla="*/ 330315 h 550871"/>
              <a:gd name="connsiteX74" fmla="*/ 263414 w 512765"/>
              <a:gd name="connsiteY74" fmla="*/ 291576 h 550871"/>
              <a:gd name="connsiteX75" fmla="*/ 255658 w 512765"/>
              <a:gd name="connsiteY75" fmla="*/ 258003 h 550871"/>
              <a:gd name="connsiteX76" fmla="*/ 247901 w 512765"/>
              <a:gd name="connsiteY76" fmla="*/ 291576 h 550871"/>
              <a:gd name="connsiteX77" fmla="*/ 237560 w 512765"/>
              <a:gd name="connsiteY77" fmla="*/ 330315 h 550871"/>
              <a:gd name="connsiteX78" fmla="*/ 205242 w 512765"/>
              <a:gd name="connsiteY78" fmla="*/ 330315 h 550871"/>
              <a:gd name="connsiteX79" fmla="*/ 0 w 512765"/>
              <a:gd name="connsiteY79" fmla="*/ 220555 h 550871"/>
              <a:gd name="connsiteX80" fmla="*/ 33578 w 512765"/>
              <a:gd name="connsiteY80" fmla="*/ 220555 h 550871"/>
              <a:gd name="connsiteX81" fmla="*/ 42619 w 512765"/>
              <a:gd name="connsiteY81" fmla="*/ 265750 h 550871"/>
              <a:gd name="connsiteX82" fmla="*/ 49076 w 512765"/>
              <a:gd name="connsiteY82" fmla="*/ 301907 h 550871"/>
              <a:gd name="connsiteX83" fmla="*/ 58117 w 512765"/>
              <a:gd name="connsiteY83" fmla="*/ 265750 h 550871"/>
              <a:gd name="connsiteX84" fmla="*/ 69740 w 512765"/>
              <a:gd name="connsiteY84" fmla="*/ 220555 h 550871"/>
              <a:gd name="connsiteX85" fmla="*/ 95570 w 512765"/>
              <a:gd name="connsiteY85" fmla="*/ 220555 h 550871"/>
              <a:gd name="connsiteX86" fmla="*/ 107193 w 512765"/>
              <a:gd name="connsiteY86" fmla="*/ 264459 h 550871"/>
              <a:gd name="connsiteX87" fmla="*/ 114942 w 512765"/>
              <a:gd name="connsiteY87" fmla="*/ 301907 h 550871"/>
              <a:gd name="connsiteX88" fmla="*/ 116234 w 512765"/>
              <a:gd name="connsiteY88" fmla="*/ 301907 h 550871"/>
              <a:gd name="connsiteX89" fmla="*/ 121400 w 512765"/>
              <a:gd name="connsiteY89" fmla="*/ 264459 h 550871"/>
              <a:gd name="connsiteX90" fmla="*/ 131732 w 512765"/>
              <a:gd name="connsiteY90" fmla="*/ 220555 h 550871"/>
              <a:gd name="connsiteX91" fmla="*/ 164019 w 512765"/>
              <a:gd name="connsiteY91" fmla="*/ 220555 h 550871"/>
              <a:gd name="connsiteX92" fmla="*/ 130440 w 512765"/>
              <a:gd name="connsiteY92" fmla="*/ 330315 h 550871"/>
              <a:gd name="connsiteX93" fmla="*/ 99444 w 512765"/>
              <a:gd name="connsiteY93" fmla="*/ 330315 h 550871"/>
              <a:gd name="connsiteX94" fmla="*/ 89112 w 512765"/>
              <a:gd name="connsiteY94" fmla="*/ 291576 h 550871"/>
              <a:gd name="connsiteX95" fmla="*/ 81364 w 512765"/>
              <a:gd name="connsiteY95" fmla="*/ 258003 h 550871"/>
              <a:gd name="connsiteX96" fmla="*/ 73615 w 512765"/>
              <a:gd name="connsiteY96" fmla="*/ 291576 h 550871"/>
              <a:gd name="connsiteX97" fmla="*/ 63283 w 512765"/>
              <a:gd name="connsiteY97" fmla="*/ 330315 h 550871"/>
              <a:gd name="connsiteX98" fmla="*/ 30995 w 512765"/>
              <a:gd name="connsiteY98" fmla="*/ 330315 h 550871"/>
              <a:gd name="connsiteX99" fmla="*/ 365434 w 512765"/>
              <a:gd name="connsiteY99" fmla="*/ 67126 h 550871"/>
              <a:gd name="connsiteX100" fmla="*/ 382227 w 512765"/>
              <a:gd name="connsiteY100" fmla="*/ 95526 h 550871"/>
              <a:gd name="connsiteX101" fmla="*/ 395145 w 512765"/>
              <a:gd name="connsiteY101" fmla="*/ 87781 h 550871"/>
              <a:gd name="connsiteX102" fmla="*/ 365434 w 512765"/>
              <a:gd name="connsiteY102" fmla="*/ 67126 h 550871"/>
              <a:gd name="connsiteX103" fmla="*/ 147124 w 512765"/>
              <a:gd name="connsiteY103" fmla="*/ 67126 h 550871"/>
              <a:gd name="connsiteX104" fmla="*/ 116122 w 512765"/>
              <a:gd name="connsiteY104" fmla="*/ 87781 h 550871"/>
              <a:gd name="connsiteX105" fmla="*/ 129039 w 512765"/>
              <a:gd name="connsiteY105" fmla="*/ 95526 h 550871"/>
              <a:gd name="connsiteX106" fmla="*/ 147124 w 512765"/>
              <a:gd name="connsiteY106" fmla="*/ 67126 h 550871"/>
              <a:gd name="connsiteX107" fmla="*/ 294386 w 512765"/>
              <a:gd name="connsiteY107" fmla="*/ 45181 h 550871"/>
              <a:gd name="connsiteX108" fmla="*/ 312471 w 512765"/>
              <a:gd name="connsiteY108" fmla="*/ 125216 h 550871"/>
              <a:gd name="connsiteX109" fmla="*/ 356391 w 512765"/>
              <a:gd name="connsiteY109" fmla="*/ 111017 h 550871"/>
              <a:gd name="connsiteX110" fmla="*/ 294386 w 512765"/>
              <a:gd name="connsiteY110" fmla="*/ 45181 h 550871"/>
              <a:gd name="connsiteX111" fmla="*/ 218172 w 512765"/>
              <a:gd name="connsiteY111" fmla="*/ 45181 h 550871"/>
              <a:gd name="connsiteX112" fmla="*/ 157458 w 512765"/>
              <a:gd name="connsiteY112" fmla="*/ 111017 h 550871"/>
              <a:gd name="connsiteX113" fmla="*/ 198795 w 512765"/>
              <a:gd name="connsiteY113" fmla="*/ 125216 h 550871"/>
              <a:gd name="connsiteX114" fmla="*/ 218172 w 512765"/>
              <a:gd name="connsiteY114" fmla="*/ 45181 h 550871"/>
              <a:gd name="connsiteX115" fmla="*/ 253049 w 512765"/>
              <a:gd name="connsiteY115" fmla="*/ 41309 h 550871"/>
              <a:gd name="connsiteX116" fmla="*/ 229797 w 512765"/>
              <a:gd name="connsiteY116" fmla="*/ 130380 h 550871"/>
              <a:gd name="connsiteX117" fmla="*/ 255633 w 512765"/>
              <a:gd name="connsiteY117" fmla="*/ 132962 h 550871"/>
              <a:gd name="connsiteX118" fmla="*/ 282760 w 512765"/>
              <a:gd name="connsiteY118" fmla="*/ 130380 h 550871"/>
              <a:gd name="connsiteX119" fmla="*/ 259508 w 512765"/>
              <a:gd name="connsiteY119" fmla="*/ 41309 h 550871"/>
              <a:gd name="connsiteX120" fmla="*/ 255633 w 512765"/>
              <a:gd name="connsiteY120" fmla="*/ 41309 h 550871"/>
              <a:gd name="connsiteX121" fmla="*/ 253049 w 512765"/>
              <a:gd name="connsiteY121" fmla="*/ 41309 h 550871"/>
              <a:gd name="connsiteX122" fmla="*/ 255633 w 512765"/>
              <a:gd name="connsiteY122" fmla="*/ 0 h 550871"/>
              <a:gd name="connsiteX123" fmla="*/ 503653 w 512765"/>
              <a:gd name="connsiteY123" fmla="*/ 154907 h 550871"/>
              <a:gd name="connsiteX124" fmla="*/ 457150 w 512765"/>
              <a:gd name="connsiteY124" fmla="*/ 154907 h 550871"/>
              <a:gd name="connsiteX125" fmla="*/ 419688 w 512765"/>
              <a:gd name="connsiteY125" fmla="*/ 107144 h 550871"/>
              <a:gd name="connsiteX126" fmla="*/ 396436 w 512765"/>
              <a:gd name="connsiteY126" fmla="*/ 123926 h 550871"/>
              <a:gd name="connsiteX127" fmla="*/ 406770 w 512765"/>
              <a:gd name="connsiteY127" fmla="*/ 154907 h 550871"/>
              <a:gd name="connsiteX128" fmla="*/ 374476 w 512765"/>
              <a:gd name="connsiteY128" fmla="*/ 154907 h 550871"/>
              <a:gd name="connsiteX129" fmla="*/ 369309 w 512765"/>
              <a:gd name="connsiteY129" fmla="*/ 138125 h 550871"/>
              <a:gd name="connsiteX130" fmla="*/ 320221 w 512765"/>
              <a:gd name="connsiteY130" fmla="*/ 154907 h 550871"/>
              <a:gd name="connsiteX131" fmla="*/ 192336 w 512765"/>
              <a:gd name="connsiteY131" fmla="*/ 154907 h 550871"/>
              <a:gd name="connsiteX132" fmla="*/ 144541 w 512765"/>
              <a:gd name="connsiteY132" fmla="*/ 138125 h 550871"/>
              <a:gd name="connsiteX133" fmla="*/ 138082 w 512765"/>
              <a:gd name="connsiteY133" fmla="*/ 154907 h 550871"/>
              <a:gd name="connsiteX134" fmla="*/ 104496 w 512765"/>
              <a:gd name="connsiteY134" fmla="*/ 154907 h 550871"/>
              <a:gd name="connsiteX135" fmla="*/ 116122 w 512765"/>
              <a:gd name="connsiteY135" fmla="*/ 123926 h 550871"/>
              <a:gd name="connsiteX136" fmla="*/ 92870 w 512765"/>
              <a:gd name="connsiteY136" fmla="*/ 107144 h 550871"/>
              <a:gd name="connsiteX137" fmla="*/ 55408 w 512765"/>
              <a:gd name="connsiteY137" fmla="*/ 154907 h 550871"/>
              <a:gd name="connsiteX138" fmla="*/ 8905 w 512765"/>
              <a:gd name="connsiteY138" fmla="*/ 154907 h 550871"/>
              <a:gd name="connsiteX139" fmla="*/ 255633 w 512765"/>
              <a:gd name="connsiteY139" fmla="*/ 0 h 55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512765" h="550871">
                <a:moveTo>
                  <a:pt x="382227" y="454054"/>
                </a:moveTo>
                <a:cubicBezTo>
                  <a:pt x="377060" y="464381"/>
                  <a:pt x="371893" y="473417"/>
                  <a:pt x="365434" y="482454"/>
                </a:cubicBezTo>
                <a:cubicBezTo>
                  <a:pt x="375768" y="477290"/>
                  <a:pt x="386102" y="470836"/>
                  <a:pt x="395145" y="463090"/>
                </a:cubicBezTo>
                <a:cubicBezTo>
                  <a:pt x="391269" y="460509"/>
                  <a:pt x="387394" y="456636"/>
                  <a:pt x="382227" y="454054"/>
                </a:cubicBezTo>
                <a:close/>
                <a:moveTo>
                  <a:pt x="129039" y="454054"/>
                </a:moveTo>
                <a:cubicBezTo>
                  <a:pt x="125164" y="456636"/>
                  <a:pt x="121289" y="460509"/>
                  <a:pt x="116122" y="463090"/>
                </a:cubicBezTo>
                <a:cubicBezTo>
                  <a:pt x="126456" y="470836"/>
                  <a:pt x="136790" y="477290"/>
                  <a:pt x="147124" y="482454"/>
                </a:cubicBezTo>
                <a:cubicBezTo>
                  <a:pt x="140665" y="474708"/>
                  <a:pt x="135498" y="464381"/>
                  <a:pt x="129039" y="454054"/>
                </a:cubicBezTo>
                <a:close/>
                <a:moveTo>
                  <a:pt x="312471" y="424364"/>
                </a:moveTo>
                <a:cubicBezTo>
                  <a:pt x="308595" y="454054"/>
                  <a:pt x="303428" y="483745"/>
                  <a:pt x="294386" y="505690"/>
                </a:cubicBezTo>
                <a:cubicBezTo>
                  <a:pt x="317638" y="492781"/>
                  <a:pt x="339598" y="470836"/>
                  <a:pt x="356391" y="439854"/>
                </a:cubicBezTo>
                <a:cubicBezTo>
                  <a:pt x="342181" y="433400"/>
                  <a:pt x="327972" y="428236"/>
                  <a:pt x="312471" y="424364"/>
                </a:cubicBezTo>
                <a:close/>
                <a:moveTo>
                  <a:pt x="198795" y="424364"/>
                </a:moveTo>
                <a:cubicBezTo>
                  <a:pt x="184586" y="428236"/>
                  <a:pt x="170376" y="433400"/>
                  <a:pt x="157458" y="439854"/>
                </a:cubicBezTo>
                <a:cubicBezTo>
                  <a:pt x="174251" y="469545"/>
                  <a:pt x="194920" y="492781"/>
                  <a:pt x="218172" y="504399"/>
                </a:cubicBezTo>
                <a:cubicBezTo>
                  <a:pt x="209129" y="482454"/>
                  <a:pt x="203962" y="454054"/>
                  <a:pt x="198795" y="424364"/>
                </a:cubicBezTo>
                <a:close/>
                <a:moveTo>
                  <a:pt x="255633" y="417909"/>
                </a:moveTo>
                <a:cubicBezTo>
                  <a:pt x="246590" y="417909"/>
                  <a:pt x="238840" y="417909"/>
                  <a:pt x="229797" y="419200"/>
                </a:cubicBezTo>
                <a:cubicBezTo>
                  <a:pt x="236256" y="466963"/>
                  <a:pt x="245299" y="496654"/>
                  <a:pt x="253049" y="509562"/>
                </a:cubicBezTo>
                <a:cubicBezTo>
                  <a:pt x="254341" y="509562"/>
                  <a:pt x="255633" y="509562"/>
                  <a:pt x="255633" y="509562"/>
                </a:cubicBezTo>
                <a:cubicBezTo>
                  <a:pt x="256925" y="509562"/>
                  <a:pt x="258216" y="509562"/>
                  <a:pt x="259508" y="509562"/>
                </a:cubicBezTo>
                <a:cubicBezTo>
                  <a:pt x="267259" y="496654"/>
                  <a:pt x="276301" y="466963"/>
                  <a:pt x="282760" y="419200"/>
                </a:cubicBezTo>
                <a:cubicBezTo>
                  <a:pt x="273718" y="417909"/>
                  <a:pt x="264675" y="417909"/>
                  <a:pt x="255633" y="417909"/>
                </a:cubicBezTo>
                <a:close/>
                <a:moveTo>
                  <a:pt x="8905" y="395964"/>
                </a:moveTo>
                <a:lnTo>
                  <a:pt x="55408" y="395964"/>
                </a:lnTo>
                <a:cubicBezTo>
                  <a:pt x="65743" y="412746"/>
                  <a:pt x="78660" y="428236"/>
                  <a:pt x="92870" y="442436"/>
                </a:cubicBezTo>
                <a:cubicBezTo>
                  <a:pt x="100620" y="437273"/>
                  <a:pt x="108371" y="432109"/>
                  <a:pt x="116122" y="426945"/>
                </a:cubicBezTo>
                <a:cubicBezTo>
                  <a:pt x="112246" y="416618"/>
                  <a:pt x="108371" y="406291"/>
                  <a:pt x="104496" y="395964"/>
                </a:cubicBezTo>
                <a:lnTo>
                  <a:pt x="138082" y="395964"/>
                </a:lnTo>
                <a:cubicBezTo>
                  <a:pt x="139374" y="401128"/>
                  <a:pt x="141957" y="406291"/>
                  <a:pt x="144541" y="411455"/>
                </a:cubicBezTo>
                <a:cubicBezTo>
                  <a:pt x="158750" y="405000"/>
                  <a:pt x="175543" y="399837"/>
                  <a:pt x="192336" y="395964"/>
                </a:cubicBezTo>
                <a:lnTo>
                  <a:pt x="320221" y="395964"/>
                </a:lnTo>
                <a:cubicBezTo>
                  <a:pt x="337014" y="399837"/>
                  <a:pt x="353808" y="405000"/>
                  <a:pt x="369309" y="412746"/>
                </a:cubicBezTo>
                <a:cubicBezTo>
                  <a:pt x="370601" y="406291"/>
                  <a:pt x="373184" y="401128"/>
                  <a:pt x="374476" y="395964"/>
                </a:cubicBezTo>
                <a:lnTo>
                  <a:pt x="406770" y="395964"/>
                </a:lnTo>
                <a:cubicBezTo>
                  <a:pt x="404187" y="406291"/>
                  <a:pt x="400312" y="416618"/>
                  <a:pt x="396436" y="426945"/>
                </a:cubicBezTo>
                <a:cubicBezTo>
                  <a:pt x="404187" y="432109"/>
                  <a:pt x="411938" y="437273"/>
                  <a:pt x="419688" y="442436"/>
                </a:cubicBezTo>
                <a:cubicBezTo>
                  <a:pt x="433898" y="428236"/>
                  <a:pt x="446815" y="412746"/>
                  <a:pt x="457150" y="395964"/>
                </a:cubicBezTo>
                <a:lnTo>
                  <a:pt x="503653" y="395964"/>
                </a:lnTo>
                <a:cubicBezTo>
                  <a:pt x="458441" y="487617"/>
                  <a:pt x="365434" y="550871"/>
                  <a:pt x="255633" y="550871"/>
                </a:cubicBezTo>
                <a:cubicBezTo>
                  <a:pt x="147124" y="550871"/>
                  <a:pt x="54117" y="487617"/>
                  <a:pt x="8905" y="395964"/>
                </a:cubicBezTo>
                <a:close/>
                <a:moveTo>
                  <a:pt x="347297" y="220555"/>
                </a:moveTo>
                <a:lnTo>
                  <a:pt x="382201" y="220555"/>
                </a:lnTo>
                <a:lnTo>
                  <a:pt x="391250" y="265750"/>
                </a:lnTo>
                <a:cubicBezTo>
                  <a:pt x="393835" y="276081"/>
                  <a:pt x="395128" y="288994"/>
                  <a:pt x="397713" y="301907"/>
                </a:cubicBezTo>
                <a:cubicBezTo>
                  <a:pt x="400299" y="288994"/>
                  <a:pt x="402884" y="276081"/>
                  <a:pt x="405470" y="265750"/>
                </a:cubicBezTo>
                <a:lnTo>
                  <a:pt x="417104" y="220555"/>
                </a:lnTo>
                <a:lnTo>
                  <a:pt x="444251" y="220555"/>
                </a:lnTo>
                <a:lnTo>
                  <a:pt x="455886" y="264459"/>
                </a:lnTo>
                <a:cubicBezTo>
                  <a:pt x="458471" y="276081"/>
                  <a:pt x="461056" y="288994"/>
                  <a:pt x="463642" y="301907"/>
                </a:cubicBezTo>
                <a:cubicBezTo>
                  <a:pt x="464935" y="288994"/>
                  <a:pt x="467520" y="276081"/>
                  <a:pt x="470106" y="264459"/>
                </a:cubicBezTo>
                <a:lnTo>
                  <a:pt x="479155" y="220555"/>
                </a:lnTo>
                <a:lnTo>
                  <a:pt x="512765" y="220555"/>
                </a:lnTo>
                <a:lnTo>
                  <a:pt x="479155" y="330315"/>
                </a:lnTo>
                <a:lnTo>
                  <a:pt x="446837" y="330315"/>
                </a:lnTo>
                <a:lnTo>
                  <a:pt x="436495" y="291576"/>
                </a:lnTo>
                <a:cubicBezTo>
                  <a:pt x="433909" y="281246"/>
                  <a:pt x="432617" y="270915"/>
                  <a:pt x="430031" y="258003"/>
                </a:cubicBezTo>
                <a:cubicBezTo>
                  <a:pt x="427446" y="270915"/>
                  <a:pt x="424860" y="281246"/>
                  <a:pt x="422275" y="291576"/>
                </a:cubicBezTo>
                <a:lnTo>
                  <a:pt x="411933" y="330315"/>
                </a:lnTo>
                <a:lnTo>
                  <a:pt x="379615" y="330315"/>
                </a:lnTo>
                <a:close/>
                <a:moveTo>
                  <a:pt x="172924" y="220555"/>
                </a:moveTo>
                <a:lnTo>
                  <a:pt x="207827" y="220555"/>
                </a:lnTo>
                <a:lnTo>
                  <a:pt x="216876" y="265750"/>
                </a:lnTo>
                <a:cubicBezTo>
                  <a:pt x="219462" y="276081"/>
                  <a:pt x="220754" y="288994"/>
                  <a:pt x="223340" y="301907"/>
                </a:cubicBezTo>
                <a:cubicBezTo>
                  <a:pt x="225925" y="288994"/>
                  <a:pt x="228511" y="276081"/>
                  <a:pt x="231096" y="265750"/>
                </a:cubicBezTo>
                <a:lnTo>
                  <a:pt x="242731" y="220555"/>
                </a:lnTo>
                <a:lnTo>
                  <a:pt x="269878" y="220555"/>
                </a:lnTo>
                <a:lnTo>
                  <a:pt x="281512" y="264459"/>
                </a:lnTo>
                <a:cubicBezTo>
                  <a:pt x="284098" y="276081"/>
                  <a:pt x="286683" y="288994"/>
                  <a:pt x="289268" y="301907"/>
                </a:cubicBezTo>
                <a:cubicBezTo>
                  <a:pt x="291854" y="288994"/>
                  <a:pt x="293147" y="276081"/>
                  <a:pt x="295732" y="264459"/>
                </a:cubicBezTo>
                <a:lnTo>
                  <a:pt x="304781" y="220555"/>
                </a:lnTo>
                <a:lnTo>
                  <a:pt x="338392" y="220555"/>
                </a:lnTo>
                <a:lnTo>
                  <a:pt x="304781" y="330315"/>
                </a:lnTo>
                <a:lnTo>
                  <a:pt x="273756" y="330315"/>
                </a:lnTo>
                <a:lnTo>
                  <a:pt x="263414" y="291576"/>
                </a:lnTo>
                <a:cubicBezTo>
                  <a:pt x="259536" y="281246"/>
                  <a:pt x="258243" y="270915"/>
                  <a:pt x="255658" y="258003"/>
                </a:cubicBezTo>
                <a:cubicBezTo>
                  <a:pt x="253072" y="270915"/>
                  <a:pt x="251780" y="281246"/>
                  <a:pt x="247901" y="291576"/>
                </a:cubicBezTo>
                <a:lnTo>
                  <a:pt x="237560" y="330315"/>
                </a:lnTo>
                <a:lnTo>
                  <a:pt x="205242" y="330315"/>
                </a:lnTo>
                <a:close/>
                <a:moveTo>
                  <a:pt x="0" y="220555"/>
                </a:moveTo>
                <a:lnTo>
                  <a:pt x="33578" y="220555"/>
                </a:lnTo>
                <a:lnTo>
                  <a:pt x="42619" y="265750"/>
                </a:lnTo>
                <a:cubicBezTo>
                  <a:pt x="45202" y="276081"/>
                  <a:pt x="47785" y="288994"/>
                  <a:pt x="49076" y="301907"/>
                </a:cubicBezTo>
                <a:cubicBezTo>
                  <a:pt x="51659" y="288994"/>
                  <a:pt x="55534" y="276081"/>
                  <a:pt x="58117" y="265750"/>
                </a:cubicBezTo>
                <a:lnTo>
                  <a:pt x="69740" y="220555"/>
                </a:lnTo>
                <a:lnTo>
                  <a:pt x="95570" y="220555"/>
                </a:lnTo>
                <a:lnTo>
                  <a:pt x="107193" y="264459"/>
                </a:lnTo>
                <a:cubicBezTo>
                  <a:pt x="109776" y="276081"/>
                  <a:pt x="112359" y="288994"/>
                  <a:pt x="114942" y="301907"/>
                </a:cubicBezTo>
                <a:lnTo>
                  <a:pt x="116234" y="301907"/>
                </a:lnTo>
                <a:cubicBezTo>
                  <a:pt x="117525" y="288994"/>
                  <a:pt x="118817" y="276081"/>
                  <a:pt x="121400" y="264459"/>
                </a:cubicBezTo>
                <a:lnTo>
                  <a:pt x="131732" y="220555"/>
                </a:lnTo>
                <a:lnTo>
                  <a:pt x="164019" y="220555"/>
                </a:lnTo>
                <a:lnTo>
                  <a:pt x="130440" y="330315"/>
                </a:lnTo>
                <a:lnTo>
                  <a:pt x="99444" y="330315"/>
                </a:lnTo>
                <a:lnTo>
                  <a:pt x="89112" y="291576"/>
                </a:lnTo>
                <a:cubicBezTo>
                  <a:pt x="86529" y="281246"/>
                  <a:pt x="83946" y="270915"/>
                  <a:pt x="81364" y="258003"/>
                </a:cubicBezTo>
                <a:cubicBezTo>
                  <a:pt x="78781" y="270915"/>
                  <a:pt x="77489" y="281246"/>
                  <a:pt x="73615" y="291576"/>
                </a:cubicBezTo>
                <a:lnTo>
                  <a:pt x="63283" y="330315"/>
                </a:lnTo>
                <a:lnTo>
                  <a:pt x="30995" y="330315"/>
                </a:lnTo>
                <a:close/>
                <a:moveTo>
                  <a:pt x="365434" y="67126"/>
                </a:moveTo>
                <a:cubicBezTo>
                  <a:pt x="371893" y="76163"/>
                  <a:pt x="377060" y="86490"/>
                  <a:pt x="382227" y="95526"/>
                </a:cubicBezTo>
                <a:cubicBezTo>
                  <a:pt x="387394" y="92944"/>
                  <a:pt x="391269" y="90362"/>
                  <a:pt x="395145" y="87781"/>
                </a:cubicBezTo>
                <a:cubicBezTo>
                  <a:pt x="386102" y="80035"/>
                  <a:pt x="375768" y="73581"/>
                  <a:pt x="365434" y="67126"/>
                </a:cubicBezTo>
                <a:close/>
                <a:moveTo>
                  <a:pt x="147124" y="67126"/>
                </a:moveTo>
                <a:cubicBezTo>
                  <a:pt x="136790" y="73581"/>
                  <a:pt x="126456" y="80035"/>
                  <a:pt x="116122" y="87781"/>
                </a:cubicBezTo>
                <a:cubicBezTo>
                  <a:pt x="121289" y="90362"/>
                  <a:pt x="125164" y="92944"/>
                  <a:pt x="129039" y="95526"/>
                </a:cubicBezTo>
                <a:cubicBezTo>
                  <a:pt x="135498" y="86490"/>
                  <a:pt x="140665" y="76163"/>
                  <a:pt x="147124" y="67126"/>
                </a:cubicBezTo>
                <a:close/>
                <a:moveTo>
                  <a:pt x="294386" y="45181"/>
                </a:moveTo>
                <a:cubicBezTo>
                  <a:pt x="303428" y="67126"/>
                  <a:pt x="308595" y="95526"/>
                  <a:pt x="312471" y="125216"/>
                </a:cubicBezTo>
                <a:cubicBezTo>
                  <a:pt x="327972" y="122635"/>
                  <a:pt x="342181" y="117471"/>
                  <a:pt x="356391" y="111017"/>
                </a:cubicBezTo>
                <a:cubicBezTo>
                  <a:pt x="339598" y="80035"/>
                  <a:pt x="317638" y="56799"/>
                  <a:pt x="294386" y="45181"/>
                </a:cubicBezTo>
                <a:close/>
                <a:moveTo>
                  <a:pt x="218172" y="45181"/>
                </a:moveTo>
                <a:cubicBezTo>
                  <a:pt x="194920" y="58090"/>
                  <a:pt x="174251" y="81326"/>
                  <a:pt x="157458" y="111017"/>
                </a:cubicBezTo>
                <a:cubicBezTo>
                  <a:pt x="170376" y="117471"/>
                  <a:pt x="184586" y="122635"/>
                  <a:pt x="198795" y="125216"/>
                </a:cubicBezTo>
                <a:cubicBezTo>
                  <a:pt x="203962" y="95526"/>
                  <a:pt x="209129" y="67126"/>
                  <a:pt x="218172" y="45181"/>
                </a:cubicBezTo>
                <a:close/>
                <a:moveTo>
                  <a:pt x="253049" y="41309"/>
                </a:moveTo>
                <a:cubicBezTo>
                  <a:pt x="245299" y="52927"/>
                  <a:pt x="236256" y="83908"/>
                  <a:pt x="229797" y="130380"/>
                </a:cubicBezTo>
                <a:cubicBezTo>
                  <a:pt x="238840" y="131671"/>
                  <a:pt x="246590" y="132962"/>
                  <a:pt x="255633" y="132962"/>
                </a:cubicBezTo>
                <a:cubicBezTo>
                  <a:pt x="264675" y="132962"/>
                  <a:pt x="273718" y="131671"/>
                  <a:pt x="282760" y="130380"/>
                </a:cubicBezTo>
                <a:cubicBezTo>
                  <a:pt x="276301" y="83908"/>
                  <a:pt x="267259" y="52927"/>
                  <a:pt x="259508" y="41309"/>
                </a:cubicBezTo>
                <a:cubicBezTo>
                  <a:pt x="258216" y="41309"/>
                  <a:pt x="256925" y="41309"/>
                  <a:pt x="255633" y="41309"/>
                </a:cubicBezTo>
                <a:cubicBezTo>
                  <a:pt x="255633" y="41309"/>
                  <a:pt x="254341" y="41309"/>
                  <a:pt x="253049" y="41309"/>
                </a:cubicBezTo>
                <a:close/>
                <a:moveTo>
                  <a:pt x="255633" y="0"/>
                </a:moveTo>
                <a:cubicBezTo>
                  <a:pt x="365434" y="0"/>
                  <a:pt x="458441" y="63254"/>
                  <a:pt x="503653" y="154907"/>
                </a:cubicBezTo>
                <a:lnTo>
                  <a:pt x="457150" y="154907"/>
                </a:lnTo>
                <a:cubicBezTo>
                  <a:pt x="446815" y="138125"/>
                  <a:pt x="433898" y="121344"/>
                  <a:pt x="419688" y="107144"/>
                </a:cubicBezTo>
                <a:cubicBezTo>
                  <a:pt x="411938" y="113598"/>
                  <a:pt x="404187" y="118762"/>
                  <a:pt x="396436" y="123926"/>
                </a:cubicBezTo>
                <a:cubicBezTo>
                  <a:pt x="400312" y="134253"/>
                  <a:pt x="404187" y="144580"/>
                  <a:pt x="406770" y="154907"/>
                </a:cubicBezTo>
                <a:lnTo>
                  <a:pt x="374476" y="154907"/>
                </a:lnTo>
                <a:cubicBezTo>
                  <a:pt x="373184" y="149743"/>
                  <a:pt x="370601" y="143289"/>
                  <a:pt x="369309" y="138125"/>
                </a:cubicBezTo>
                <a:cubicBezTo>
                  <a:pt x="353808" y="145871"/>
                  <a:pt x="337014" y="151034"/>
                  <a:pt x="320221" y="154907"/>
                </a:cubicBezTo>
                <a:lnTo>
                  <a:pt x="192336" y="154907"/>
                </a:lnTo>
                <a:cubicBezTo>
                  <a:pt x="175543" y="151034"/>
                  <a:pt x="158750" y="145871"/>
                  <a:pt x="144541" y="138125"/>
                </a:cubicBezTo>
                <a:cubicBezTo>
                  <a:pt x="141957" y="143289"/>
                  <a:pt x="139374" y="149743"/>
                  <a:pt x="138082" y="154907"/>
                </a:cubicBezTo>
                <a:lnTo>
                  <a:pt x="104496" y="154907"/>
                </a:lnTo>
                <a:cubicBezTo>
                  <a:pt x="108371" y="144580"/>
                  <a:pt x="112246" y="134253"/>
                  <a:pt x="116122" y="123926"/>
                </a:cubicBezTo>
                <a:cubicBezTo>
                  <a:pt x="108371" y="118762"/>
                  <a:pt x="100620" y="113598"/>
                  <a:pt x="92870" y="107144"/>
                </a:cubicBezTo>
                <a:cubicBezTo>
                  <a:pt x="77369" y="121344"/>
                  <a:pt x="65743" y="138125"/>
                  <a:pt x="55408" y="154907"/>
                </a:cubicBezTo>
                <a:lnTo>
                  <a:pt x="8905" y="154907"/>
                </a:lnTo>
                <a:cubicBezTo>
                  <a:pt x="54117" y="63254"/>
                  <a:pt x="147124" y="0"/>
                  <a:pt x="255633" y="0"/>
                </a:cubicBezTo>
                <a:close/>
              </a:path>
            </a:pathLst>
          </a:custGeom>
          <a:solidFill>
            <a:srgbClr val="FCE428"/>
          </a:solidFill>
          <a:ln>
            <a:noFill/>
          </a:ln>
        </p:spPr>
      </p:sp>
      <p:sp>
        <p:nvSpPr>
          <p:cNvPr id="39" name="exam_207232"/>
          <p:cNvSpPr>
            <a:spLocks noChangeAspect="1"/>
          </p:cNvSpPr>
          <p:nvPr/>
        </p:nvSpPr>
        <p:spPr bwMode="auto">
          <a:xfrm>
            <a:off x="7676066" y="2721608"/>
            <a:ext cx="645467" cy="720371"/>
          </a:xfrm>
          <a:custGeom>
            <a:avLst/>
            <a:gdLst>
              <a:gd name="connsiteX0" fmla="*/ 44769 w 543636"/>
              <a:gd name="connsiteY0" fmla="*/ 542824 h 606722"/>
              <a:gd name="connsiteX1" fmla="*/ 44769 w 543636"/>
              <a:gd name="connsiteY1" fmla="*/ 571529 h 606722"/>
              <a:gd name="connsiteX2" fmla="*/ 62481 w 543636"/>
              <a:gd name="connsiteY2" fmla="*/ 587526 h 606722"/>
              <a:gd name="connsiteX3" fmla="*/ 417251 w 543636"/>
              <a:gd name="connsiteY3" fmla="*/ 587526 h 606722"/>
              <a:gd name="connsiteX4" fmla="*/ 434962 w 543636"/>
              <a:gd name="connsiteY4" fmla="*/ 571529 h 606722"/>
              <a:gd name="connsiteX5" fmla="*/ 434962 w 543636"/>
              <a:gd name="connsiteY5" fmla="*/ 542824 h 606722"/>
              <a:gd name="connsiteX6" fmla="*/ 276981 w 543636"/>
              <a:gd name="connsiteY6" fmla="*/ 459805 h 606722"/>
              <a:gd name="connsiteX7" fmla="*/ 379295 w 543636"/>
              <a:gd name="connsiteY7" fmla="*/ 459805 h 606722"/>
              <a:gd name="connsiteX8" fmla="*/ 388815 w 543636"/>
              <a:gd name="connsiteY8" fmla="*/ 469411 h 606722"/>
              <a:gd name="connsiteX9" fmla="*/ 379295 w 543636"/>
              <a:gd name="connsiteY9" fmla="*/ 478928 h 606722"/>
              <a:gd name="connsiteX10" fmla="*/ 276981 w 543636"/>
              <a:gd name="connsiteY10" fmla="*/ 478928 h 606722"/>
              <a:gd name="connsiteX11" fmla="*/ 267372 w 543636"/>
              <a:gd name="connsiteY11" fmla="*/ 469411 h 606722"/>
              <a:gd name="connsiteX12" fmla="*/ 276981 w 543636"/>
              <a:gd name="connsiteY12" fmla="*/ 459805 h 606722"/>
              <a:gd name="connsiteX13" fmla="*/ 67195 w 543636"/>
              <a:gd name="connsiteY13" fmla="*/ 459805 h 606722"/>
              <a:gd name="connsiteX14" fmla="*/ 169570 w 543636"/>
              <a:gd name="connsiteY14" fmla="*/ 459805 h 606722"/>
              <a:gd name="connsiteX15" fmla="*/ 179095 w 543636"/>
              <a:gd name="connsiteY15" fmla="*/ 469411 h 606722"/>
              <a:gd name="connsiteX16" fmla="*/ 169570 w 543636"/>
              <a:gd name="connsiteY16" fmla="*/ 478928 h 606722"/>
              <a:gd name="connsiteX17" fmla="*/ 67195 w 543636"/>
              <a:gd name="connsiteY17" fmla="*/ 478928 h 606722"/>
              <a:gd name="connsiteX18" fmla="*/ 57581 w 543636"/>
              <a:gd name="connsiteY18" fmla="*/ 469411 h 606722"/>
              <a:gd name="connsiteX19" fmla="*/ 67195 w 543636"/>
              <a:gd name="connsiteY19" fmla="*/ 459805 h 606722"/>
              <a:gd name="connsiteX20" fmla="*/ 417689 w 543636"/>
              <a:gd name="connsiteY20" fmla="*/ 408715 h 606722"/>
              <a:gd name="connsiteX21" fmla="*/ 418935 w 543636"/>
              <a:gd name="connsiteY21" fmla="*/ 408715 h 606722"/>
              <a:gd name="connsiteX22" fmla="*/ 428544 w 543636"/>
              <a:gd name="connsiteY22" fmla="*/ 418312 h 606722"/>
              <a:gd name="connsiteX23" fmla="*/ 418935 w 543636"/>
              <a:gd name="connsiteY23" fmla="*/ 427909 h 606722"/>
              <a:gd name="connsiteX24" fmla="*/ 417689 w 543636"/>
              <a:gd name="connsiteY24" fmla="*/ 427909 h 606722"/>
              <a:gd name="connsiteX25" fmla="*/ 408080 w 543636"/>
              <a:gd name="connsiteY25" fmla="*/ 418312 h 606722"/>
              <a:gd name="connsiteX26" fmla="*/ 417689 w 543636"/>
              <a:gd name="connsiteY26" fmla="*/ 408715 h 606722"/>
              <a:gd name="connsiteX27" fmla="*/ 276981 w 543636"/>
              <a:gd name="connsiteY27" fmla="*/ 408715 h 606722"/>
              <a:gd name="connsiteX28" fmla="*/ 379295 w 543636"/>
              <a:gd name="connsiteY28" fmla="*/ 408715 h 606722"/>
              <a:gd name="connsiteX29" fmla="*/ 388815 w 543636"/>
              <a:gd name="connsiteY29" fmla="*/ 418312 h 606722"/>
              <a:gd name="connsiteX30" fmla="*/ 379295 w 543636"/>
              <a:gd name="connsiteY30" fmla="*/ 427909 h 606722"/>
              <a:gd name="connsiteX31" fmla="*/ 276981 w 543636"/>
              <a:gd name="connsiteY31" fmla="*/ 427909 h 606722"/>
              <a:gd name="connsiteX32" fmla="*/ 267372 w 543636"/>
              <a:gd name="connsiteY32" fmla="*/ 418312 h 606722"/>
              <a:gd name="connsiteX33" fmla="*/ 276981 w 543636"/>
              <a:gd name="connsiteY33" fmla="*/ 408715 h 606722"/>
              <a:gd name="connsiteX34" fmla="*/ 207898 w 543636"/>
              <a:gd name="connsiteY34" fmla="*/ 408715 h 606722"/>
              <a:gd name="connsiteX35" fmla="*/ 209144 w 543636"/>
              <a:gd name="connsiteY35" fmla="*/ 408715 h 606722"/>
              <a:gd name="connsiteX36" fmla="*/ 218753 w 543636"/>
              <a:gd name="connsiteY36" fmla="*/ 418312 h 606722"/>
              <a:gd name="connsiteX37" fmla="*/ 209144 w 543636"/>
              <a:gd name="connsiteY37" fmla="*/ 427909 h 606722"/>
              <a:gd name="connsiteX38" fmla="*/ 207898 w 543636"/>
              <a:gd name="connsiteY38" fmla="*/ 427909 h 606722"/>
              <a:gd name="connsiteX39" fmla="*/ 198289 w 543636"/>
              <a:gd name="connsiteY39" fmla="*/ 418312 h 606722"/>
              <a:gd name="connsiteX40" fmla="*/ 207898 w 543636"/>
              <a:gd name="connsiteY40" fmla="*/ 408715 h 606722"/>
              <a:gd name="connsiteX41" fmla="*/ 67195 w 543636"/>
              <a:gd name="connsiteY41" fmla="*/ 408715 h 606722"/>
              <a:gd name="connsiteX42" fmla="*/ 169570 w 543636"/>
              <a:gd name="connsiteY42" fmla="*/ 408715 h 606722"/>
              <a:gd name="connsiteX43" fmla="*/ 179095 w 543636"/>
              <a:gd name="connsiteY43" fmla="*/ 418312 h 606722"/>
              <a:gd name="connsiteX44" fmla="*/ 169570 w 543636"/>
              <a:gd name="connsiteY44" fmla="*/ 427909 h 606722"/>
              <a:gd name="connsiteX45" fmla="*/ 67195 w 543636"/>
              <a:gd name="connsiteY45" fmla="*/ 427909 h 606722"/>
              <a:gd name="connsiteX46" fmla="*/ 57581 w 543636"/>
              <a:gd name="connsiteY46" fmla="*/ 418312 h 606722"/>
              <a:gd name="connsiteX47" fmla="*/ 67195 w 543636"/>
              <a:gd name="connsiteY47" fmla="*/ 408715 h 606722"/>
              <a:gd name="connsiteX48" fmla="*/ 276981 w 543636"/>
              <a:gd name="connsiteY48" fmla="*/ 357626 h 606722"/>
              <a:gd name="connsiteX49" fmla="*/ 379295 w 543636"/>
              <a:gd name="connsiteY49" fmla="*/ 357626 h 606722"/>
              <a:gd name="connsiteX50" fmla="*/ 388815 w 543636"/>
              <a:gd name="connsiteY50" fmla="*/ 367223 h 606722"/>
              <a:gd name="connsiteX51" fmla="*/ 379295 w 543636"/>
              <a:gd name="connsiteY51" fmla="*/ 376820 h 606722"/>
              <a:gd name="connsiteX52" fmla="*/ 276981 w 543636"/>
              <a:gd name="connsiteY52" fmla="*/ 376820 h 606722"/>
              <a:gd name="connsiteX53" fmla="*/ 267372 w 543636"/>
              <a:gd name="connsiteY53" fmla="*/ 367223 h 606722"/>
              <a:gd name="connsiteX54" fmla="*/ 276981 w 543636"/>
              <a:gd name="connsiteY54" fmla="*/ 357626 h 606722"/>
              <a:gd name="connsiteX55" fmla="*/ 207898 w 543636"/>
              <a:gd name="connsiteY55" fmla="*/ 357626 h 606722"/>
              <a:gd name="connsiteX56" fmla="*/ 209144 w 543636"/>
              <a:gd name="connsiteY56" fmla="*/ 357626 h 606722"/>
              <a:gd name="connsiteX57" fmla="*/ 218753 w 543636"/>
              <a:gd name="connsiteY57" fmla="*/ 367223 h 606722"/>
              <a:gd name="connsiteX58" fmla="*/ 209144 w 543636"/>
              <a:gd name="connsiteY58" fmla="*/ 376820 h 606722"/>
              <a:gd name="connsiteX59" fmla="*/ 207898 w 543636"/>
              <a:gd name="connsiteY59" fmla="*/ 376820 h 606722"/>
              <a:gd name="connsiteX60" fmla="*/ 198289 w 543636"/>
              <a:gd name="connsiteY60" fmla="*/ 367223 h 606722"/>
              <a:gd name="connsiteX61" fmla="*/ 207898 w 543636"/>
              <a:gd name="connsiteY61" fmla="*/ 357626 h 606722"/>
              <a:gd name="connsiteX62" fmla="*/ 67195 w 543636"/>
              <a:gd name="connsiteY62" fmla="*/ 357626 h 606722"/>
              <a:gd name="connsiteX63" fmla="*/ 169570 w 543636"/>
              <a:gd name="connsiteY63" fmla="*/ 357626 h 606722"/>
              <a:gd name="connsiteX64" fmla="*/ 179095 w 543636"/>
              <a:gd name="connsiteY64" fmla="*/ 367223 h 606722"/>
              <a:gd name="connsiteX65" fmla="*/ 169570 w 543636"/>
              <a:gd name="connsiteY65" fmla="*/ 376820 h 606722"/>
              <a:gd name="connsiteX66" fmla="*/ 67195 w 543636"/>
              <a:gd name="connsiteY66" fmla="*/ 376820 h 606722"/>
              <a:gd name="connsiteX67" fmla="*/ 57581 w 543636"/>
              <a:gd name="connsiteY67" fmla="*/ 367223 h 606722"/>
              <a:gd name="connsiteX68" fmla="*/ 67195 w 543636"/>
              <a:gd name="connsiteY68" fmla="*/ 357626 h 606722"/>
              <a:gd name="connsiteX69" fmla="*/ 417689 w 543636"/>
              <a:gd name="connsiteY69" fmla="*/ 306536 h 606722"/>
              <a:gd name="connsiteX70" fmla="*/ 418935 w 543636"/>
              <a:gd name="connsiteY70" fmla="*/ 306536 h 606722"/>
              <a:gd name="connsiteX71" fmla="*/ 428544 w 543636"/>
              <a:gd name="connsiteY71" fmla="*/ 316133 h 606722"/>
              <a:gd name="connsiteX72" fmla="*/ 418935 w 543636"/>
              <a:gd name="connsiteY72" fmla="*/ 325730 h 606722"/>
              <a:gd name="connsiteX73" fmla="*/ 417689 w 543636"/>
              <a:gd name="connsiteY73" fmla="*/ 325730 h 606722"/>
              <a:gd name="connsiteX74" fmla="*/ 408080 w 543636"/>
              <a:gd name="connsiteY74" fmla="*/ 316133 h 606722"/>
              <a:gd name="connsiteX75" fmla="*/ 417689 w 543636"/>
              <a:gd name="connsiteY75" fmla="*/ 306536 h 606722"/>
              <a:gd name="connsiteX76" fmla="*/ 276981 w 543636"/>
              <a:gd name="connsiteY76" fmla="*/ 306536 h 606722"/>
              <a:gd name="connsiteX77" fmla="*/ 379295 w 543636"/>
              <a:gd name="connsiteY77" fmla="*/ 306536 h 606722"/>
              <a:gd name="connsiteX78" fmla="*/ 388815 w 543636"/>
              <a:gd name="connsiteY78" fmla="*/ 316133 h 606722"/>
              <a:gd name="connsiteX79" fmla="*/ 379295 w 543636"/>
              <a:gd name="connsiteY79" fmla="*/ 325730 h 606722"/>
              <a:gd name="connsiteX80" fmla="*/ 276981 w 543636"/>
              <a:gd name="connsiteY80" fmla="*/ 325730 h 606722"/>
              <a:gd name="connsiteX81" fmla="*/ 267372 w 543636"/>
              <a:gd name="connsiteY81" fmla="*/ 316133 h 606722"/>
              <a:gd name="connsiteX82" fmla="*/ 276981 w 543636"/>
              <a:gd name="connsiteY82" fmla="*/ 306536 h 606722"/>
              <a:gd name="connsiteX83" fmla="*/ 67195 w 543636"/>
              <a:gd name="connsiteY83" fmla="*/ 306536 h 606722"/>
              <a:gd name="connsiteX84" fmla="*/ 169570 w 543636"/>
              <a:gd name="connsiteY84" fmla="*/ 306536 h 606722"/>
              <a:gd name="connsiteX85" fmla="*/ 179095 w 543636"/>
              <a:gd name="connsiteY85" fmla="*/ 316133 h 606722"/>
              <a:gd name="connsiteX86" fmla="*/ 169570 w 543636"/>
              <a:gd name="connsiteY86" fmla="*/ 325730 h 606722"/>
              <a:gd name="connsiteX87" fmla="*/ 67195 w 543636"/>
              <a:gd name="connsiteY87" fmla="*/ 325730 h 606722"/>
              <a:gd name="connsiteX88" fmla="*/ 57581 w 543636"/>
              <a:gd name="connsiteY88" fmla="*/ 316133 h 606722"/>
              <a:gd name="connsiteX89" fmla="*/ 67195 w 543636"/>
              <a:gd name="connsiteY89" fmla="*/ 306536 h 606722"/>
              <a:gd name="connsiteX90" fmla="*/ 207898 w 543636"/>
              <a:gd name="connsiteY90" fmla="*/ 255447 h 606722"/>
              <a:gd name="connsiteX91" fmla="*/ 209144 w 543636"/>
              <a:gd name="connsiteY91" fmla="*/ 255447 h 606722"/>
              <a:gd name="connsiteX92" fmla="*/ 218753 w 543636"/>
              <a:gd name="connsiteY92" fmla="*/ 265044 h 606722"/>
              <a:gd name="connsiteX93" fmla="*/ 209144 w 543636"/>
              <a:gd name="connsiteY93" fmla="*/ 274641 h 606722"/>
              <a:gd name="connsiteX94" fmla="*/ 207898 w 543636"/>
              <a:gd name="connsiteY94" fmla="*/ 274641 h 606722"/>
              <a:gd name="connsiteX95" fmla="*/ 198289 w 543636"/>
              <a:gd name="connsiteY95" fmla="*/ 265044 h 606722"/>
              <a:gd name="connsiteX96" fmla="*/ 207898 w 543636"/>
              <a:gd name="connsiteY96" fmla="*/ 255447 h 606722"/>
              <a:gd name="connsiteX97" fmla="*/ 67195 w 543636"/>
              <a:gd name="connsiteY97" fmla="*/ 255447 h 606722"/>
              <a:gd name="connsiteX98" fmla="*/ 169570 w 543636"/>
              <a:gd name="connsiteY98" fmla="*/ 255447 h 606722"/>
              <a:gd name="connsiteX99" fmla="*/ 179095 w 543636"/>
              <a:gd name="connsiteY99" fmla="*/ 265044 h 606722"/>
              <a:gd name="connsiteX100" fmla="*/ 169570 w 543636"/>
              <a:gd name="connsiteY100" fmla="*/ 274641 h 606722"/>
              <a:gd name="connsiteX101" fmla="*/ 67195 w 543636"/>
              <a:gd name="connsiteY101" fmla="*/ 274641 h 606722"/>
              <a:gd name="connsiteX102" fmla="*/ 57581 w 543636"/>
              <a:gd name="connsiteY102" fmla="*/ 265044 h 606722"/>
              <a:gd name="connsiteX103" fmla="*/ 67195 w 543636"/>
              <a:gd name="connsiteY103" fmla="*/ 255447 h 606722"/>
              <a:gd name="connsiteX104" fmla="*/ 67194 w 543636"/>
              <a:gd name="connsiteY104" fmla="*/ 153339 h 606722"/>
              <a:gd name="connsiteX105" fmla="*/ 220642 w 543636"/>
              <a:gd name="connsiteY105" fmla="*/ 153339 h 606722"/>
              <a:gd name="connsiteX106" fmla="*/ 230255 w 543636"/>
              <a:gd name="connsiteY106" fmla="*/ 162821 h 606722"/>
              <a:gd name="connsiteX107" fmla="*/ 220642 w 543636"/>
              <a:gd name="connsiteY107" fmla="*/ 172392 h 606722"/>
              <a:gd name="connsiteX108" fmla="*/ 67194 w 543636"/>
              <a:gd name="connsiteY108" fmla="*/ 172392 h 606722"/>
              <a:gd name="connsiteX109" fmla="*/ 57581 w 543636"/>
              <a:gd name="connsiteY109" fmla="*/ 162821 h 606722"/>
              <a:gd name="connsiteX110" fmla="*/ 67194 w 543636"/>
              <a:gd name="connsiteY110" fmla="*/ 153339 h 606722"/>
              <a:gd name="connsiteX111" fmla="*/ 471589 w 543636"/>
              <a:gd name="connsiteY111" fmla="*/ 106060 h 606722"/>
              <a:gd name="connsiteX112" fmla="*/ 481202 w 543636"/>
              <a:gd name="connsiteY112" fmla="*/ 115648 h 606722"/>
              <a:gd name="connsiteX113" fmla="*/ 481202 w 543636"/>
              <a:gd name="connsiteY113" fmla="*/ 123639 h 606722"/>
              <a:gd name="connsiteX114" fmla="*/ 489303 w 543636"/>
              <a:gd name="connsiteY114" fmla="*/ 123639 h 606722"/>
              <a:gd name="connsiteX115" fmla="*/ 498827 w 543636"/>
              <a:gd name="connsiteY115" fmla="*/ 133227 h 606722"/>
              <a:gd name="connsiteX116" fmla="*/ 489303 w 543636"/>
              <a:gd name="connsiteY116" fmla="*/ 142816 h 606722"/>
              <a:gd name="connsiteX117" fmla="*/ 481202 w 543636"/>
              <a:gd name="connsiteY117" fmla="*/ 142816 h 606722"/>
              <a:gd name="connsiteX118" fmla="*/ 481202 w 543636"/>
              <a:gd name="connsiteY118" fmla="*/ 150806 h 606722"/>
              <a:gd name="connsiteX119" fmla="*/ 471589 w 543636"/>
              <a:gd name="connsiteY119" fmla="*/ 160395 h 606722"/>
              <a:gd name="connsiteX120" fmla="*/ 461975 w 543636"/>
              <a:gd name="connsiteY120" fmla="*/ 150806 h 606722"/>
              <a:gd name="connsiteX121" fmla="*/ 461975 w 543636"/>
              <a:gd name="connsiteY121" fmla="*/ 142816 h 606722"/>
              <a:gd name="connsiteX122" fmla="*/ 453964 w 543636"/>
              <a:gd name="connsiteY122" fmla="*/ 142816 h 606722"/>
              <a:gd name="connsiteX123" fmla="*/ 444350 w 543636"/>
              <a:gd name="connsiteY123" fmla="*/ 133227 h 606722"/>
              <a:gd name="connsiteX124" fmla="*/ 453964 w 543636"/>
              <a:gd name="connsiteY124" fmla="*/ 123639 h 606722"/>
              <a:gd name="connsiteX125" fmla="*/ 461975 w 543636"/>
              <a:gd name="connsiteY125" fmla="*/ 123639 h 606722"/>
              <a:gd name="connsiteX126" fmla="*/ 461975 w 543636"/>
              <a:gd name="connsiteY126" fmla="*/ 115648 h 606722"/>
              <a:gd name="connsiteX127" fmla="*/ 471589 w 543636"/>
              <a:gd name="connsiteY127" fmla="*/ 106060 h 606722"/>
              <a:gd name="connsiteX128" fmla="*/ 384486 w 543636"/>
              <a:gd name="connsiteY128" fmla="*/ 95823 h 606722"/>
              <a:gd name="connsiteX129" fmla="*/ 375587 w 543636"/>
              <a:gd name="connsiteY129" fmla="*/ 102397 h 606722"/>
              <a:gd name="connsiteX130" fmla="*/ 366421 w 543636"/>
              <a:gd name="connsiteY130" fmla="*/ 133046 h 606722"/>
              <a:gd name="connsiteX131" fmla="*/ 406290 w 543636"/>
              <a:gd name="connsiteY131" fmla="*/ 133046 h 606722"/>
              <a:gd name="connsiteX132" fmla="*/ 397034 w 543636"/>
              <a:gd name="connsiteY132" fmla="*/ 102397 h 606722"/>
              <a:gd name="connsiteX133" fmla="*/ 388224 w 543636"/>
              <a:gd name="connsiteY133" fmla="*/ 95823 h 606722"/>
              <a:gd name="connsiteX134" fmla="*/ 384486 w 543636"/>
              <a:gd name="connsiteY134" fmla="*/ 76634 h 606722"/>
              <a:gd name="connsiteX135" fmla="*/ 388224 w 543636"/>
              <a:gd name="connsiteY135" fmla="*/ 76634 h 606722"/>
              <a:gd name="connsiteX136" fmla="*/ 415456 w 543636"/>
              <a:gd name="connsiteY136" fmla="*/ 96889 h 606722"/>
              <a:gd name="connsiteX137" fmla="*/ 439662 w 543636"/>
              <a:gd name="connsiteY137" fmla="*/ 177465 h 606722"/>
              <a:gd name="connsiteX138" fmla="*/ 433166 w 543636"/>
              <a:gd name="connsiteY138" fmla="*/ 189370 h 606722"/>
              <a:gd name="connsiteX139" fmla="*/ 430407 w 543636"/>
              <a:gd name="connsiteY139" fmla="*/ 189814 h 606722"/>
              <a:gd name="connsiteX140" fmla="*/ 421241 w 543636"/>
              <a:gd name="connsiteY140" fmla="*/ 182973 h 606722"/>
              <a:gd name="connsiteX141" fmla="*/ 411985 w 543636"/>
              <a:gd name="connsiteY141" fmla="*/ 152235 h 606722"/>
              <a:gd name="connsiteX142" fmla="*/ 360636 w 543636"/>
              <a:gd name="connsiteY142" fmla="*/ 152235 h 606722"/>
              <a:gd name="connsiteX143" fmla="*/ 351381 w 543636"/>
              <a:gd name="connsiteY143" fmla="*/ 182973 h 606722"/>
              <a:gd name="connsiteX144" fmla="*/ 339456 w 543636"/>
              <a:gd name="connsiteY144" fmla="*/ 189370 h 606722"/>
              <a:gd name="connsiteX145" fmla="*/ 333048 w 543636"/>
              <a:gd name="connsiteY145" fmla="*/ 177465 h 606722"/>
              <a:gd name="connsiteX146" fmla="*/ 357254 w 543636"/>
              <a:gd name="connsiteY146" fmla="*/ 96889 h 606722"/>
              <a:gd name="connsiteX147" fmla="*/ 384486 w 543636"/>
              <a:gd name="connsiteY147" fmla="*/ 76634 h 606722"/>
              <a:gd name="connsiteX148" fmla="*/ 35245 w 543636"/>
              <a:gd name="connsiteY148" fmla="*/ 57499 h 606722"/>
              <a:gd name="connsiteX149" fmla="*/ 19225 w 543636"/>
              <a:gd name="connsiteY149" fmla="*/ 73407 h 606722"/>
              <a:gd name="connsiteX150" fmla="*/ 19225 w 543636"/>
              <a:gd name="connsiteY150" fmla="*/ 507720 h 606722"/>
              <a:gd name="connsiteX151" fmla="*/ 35245 w 543636"/>
              <a:gd name="connsiteY151" fmla="*/ 523628 h 606722"/>
              <a:gd name="connsiteX152" fmla="*/ 444575 w 543636"/>
              <a:gd name="connsiteY152" fmla="*/ 523628 h 606722"/>
              <a:gd name="connsiteX153" fmla="*/ 460506 w 543636"/>
              <a:gd name="connsiteY153" fmla="*/ 507720 h 606722"/>
              <a:gd name="connsiteX154" fmla="*/ 460506 w 543636"/>
              <a:gd name="connsiteY154" fmla="*/ 263413 h 606722"/>
              <a:gd name="connsiteX155" fmla="*/ 406125 w 543636"/>
              <a:gd name="connsiteY155" fmla="*/ 274611 h 606722"/>
              <a:gd name="connsiteX156" fmla="*/ 268614 w 543636"/>
              <a:gd name="connsiteY156" fmla="*/ 137305 h 606722"/>
              <a:gd name="connsiteX157" fmla="*/ 294336 w 543636"/>
              <a:gd name="connsiteY157" fmla="*/ 57499 h 606722"/>
              <a:gd name="connsiteX158" fmla="*/ 198301 w 543636"/>
              <a:gd name="connsiteY158" fmla="*/ 57499 h 606722"/>
              <a:gd name="connsiteX159" fmla="*/ 198301 w 543636"/>
              <a:gd name="connsiteY159" fmla="*/ 60699 h 606722"/>
              <a:gd name="connsiteX160" fmla="*/ 163144 w 543636"/>
              <a:gd name="connsiteY160" fmla="*/ 95803 h 606722"/>
              <a:gd name="connsiteX161" fmla="*/ 86334 w 543636"/>
              <a:gd name="connsiteY161" fmla="*/ 95803 h 606722"/>
              <a:gd name="connsiteX162" fmla="*/ 51177 w 543636"/>
              <a:gd name="connsiteY162" fmla="*/ 60699 h 606722"/>
              <a:gd name="connsiteX163" fmla="*/ 51177 w 543636"/>
              <a:gd name="connsiteY163" fmla="*/ 57499 h 606722"/>
              <a:gd name="connsiteX164" fmla="*/ 406125 w 543636"/>
              <a:gd name="connsiteY164" fmla="*/ 19196 h 606722"/>
              <a:gd name="connsiteX165" fmla="*/ 287839 w 543636"/>
              <a:gd name="connsiteY165" fmla="*/ 137305 h 606722"/>
              <a:gd name="connsiteX166" fmla="*/ 406125 w 543636"/>
              <a:gd name="connsiteY166" fmla="*/ 255415 h 606722"/>
              <a:gd name="connsiteX167" fmla="*/ 524500 w 543636"/>
              <a:gd name="connsiteY167" fmla="*/ 137305 h 606722"/>
              <a:gd name="connsiteX168" fmla="*/ 406125 w 543636"/>
              <a:gd name="connsiteY168" fmla="*/ 19196 h 606722"/>
              <a:gd name="connsiteX169" fmla="*/ 86334 w 543636"/>
              <a:gd name="connsiteY169" fmla="*/ 19196 h 606722"/>
              <a:gd name="connsiteX170" fmla="*/ 70402 w 543636"/>
              <a:gd name="connsiteY170" fmla="*/ 35104 h 606722"/>
              <a:gd name="connsiteX171" fmla="*/ 70402 w 543636"/>
              <a:gd name="connsiteY171" fmla="*/ 60699 h 606722"/>
              <a:gd name="connsiteX172" fmla="*/ 86334 w 543636"/>
              <a:gd name="connsiteY172" fmla="*/ 76607 h 606722"/>
              <a:gd name="connsiteX173" fmla="*/ 163144 w 543636"/>
              <a:gd name="connsiteY173" fmla="*/ 76607 h 606722"/>
              <a:gd name="connsiteX174" fmla="*/ 179076 w 543636"/>
              <a:gd name="connsiteY174" fmla="*/ 60699 h 606722"/>
              <a:gd name="connsiteX175" fmla="*/ 179076 w 543636"/>
              <a:gd name="connsiteY175" fmla="*/ 35104 h 606722"/>
              <a:gd name="connsiteX176" fmla="*/ 163144 w 543636"/>
              <a:gd name="connsiteY176" fmla="*/ 19196 h 606722"/>
              <a:gd name="connsiteX177" fmla="*/ 86334 w 543636"/>
              <a:gd name="connsiteY177" fmla="*/ 0 h 606722"/>
              <a:gd name="connsiteX178" fmla="*/ 163144 w 543636"/>
              <a:gd name="connsiteY178" fmla="*/ 0 h 606722"/>
              <a:gd name="connsiteX179" fmla="*/ 198301 w 543636"/>
              <a:gd name="connsiteY179" fmla="*/ 35104 h 606722"/>
              <a:gd name="connsiteX180" fmla="*/ 198301 w 543636"/>
              <a:gd name="connsiteY180" fmla="*/ 38303 h 606722"/>
              <a:gd name="connsiteX181" fmla="*/ 310980 w 543636"/>
              <a:gd name="connsiteY181" fmla="*/ 38303 h 606722"/>
              <a:gd name="connsiteX182" fmla="*/ 406125 w 543636"/>
              <a:gd name="connsiteY182" fmla="*/ 0 h 606722"/>
              <a:gd name="connsiteX183" fmla="*/ 543636 w 543636"/>
              <a:gd name="connsiteY183" fmla="*/ 137305 h 606722"/>
              <a:gd name="connsiteX184" fmla="*/ 479731 w 543636"/>
              <a:gd name="connsiteY184" fmla="*/ 253282 h 606722"/>
              <a:gd name="connsiteX185" fmla="*/ 479731 w 543636"/>
              <a:gd name="connsiteY185" fmla="*/ 507720 h 606722"/>
              <a:gd name="connsiteX186" fmla="*/ 454098 w 543636"/>
              <a:gd name="connsiteY186" fmla="*/ 541491 h 606722"/>
              <a:gd name="connsiteX187" fmla="*/ 454098 w 543636"/>
              <a:gd name="connsiteY187" fmla="*/ 571529 h 606722"/>
              <a:gd name="connsiteX188" fmla="*/ 417251 w 543636"/>
              <a:gd name="connsiteY188" fmla="*/ 606722 h 606722"/>
              <a:gd name="connsiteX189" fmla="*/ 62481 w 543636"/>
              <a:gd name="connsiteY189" fmla="*/ 606722 h 606722"/>
              <a:gd name="connsiteX190" fmla="*/ 25633 w 543636"/>
              <a:gd name="connsiteY190" fmla="*/ 571529 h 606722"/>
              <a:gd name="connsiteX191" fmla="*/ 25633 w 543636"/>
              <a:gd name="connsiteY191" fmla="*/ 541491 h 606722"/>
              <a:gd name="connsiteX192" fmla="*/ 0 w 543636"/>
              <a:gd name="connsiteY192" fmla="*/ 507720 h 606722"/>
              <a:gd name="connsiteX193" fmla="*/ 0 w 543636"/>
              <a:gd name="connsiteY193" fmla="*/ 73407 h 606722"/>
              <a:gd name="connsiteX194" fmla="*/ 35245 w 543636"/>
              <a:gd name="connsiteY194" fmla="*/ 38303 h 606722"/>
              <a:gd name="connsiteX195" fmla="*/ 51177 w 543636"/>
              <a:gd name="connsiteY195" fmla="*/ 38303 h 606722"/>
              <a:gd name="connsiteX196" fmla="*/ 51177 w 543636"/>
              <a:gd name="connsiteY196" fmla="*/ 35104 h 606722"/>
              <a:gd name="connsiteX197" fmla="*/ 86334 w 543636"/>
              <a:gd name="connsiteY19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543636" h="606722">
                <a:moveTo>
                  <a:pt x="44769" y="542824"/>
                </a:moveTo>
                <a:lnTo>
                  <a:pt x="44769" y="571529"/>
                </a:lnTo>
                <a:cubicBezTo>
                  <a:pt x="44769" y="580416"/>
                  <a:pt x="52690" y="587526"/>
                  <a:pt x="62481" y="587526"/>
                </a:cubicBezTo>
                <a:lnTo>
                  <a:pt x="417251" y="587526"/>
                </a:lnTo>
                <a:cubicBezTo>
                  <a:pt x="427041" y="587526"/>
                  <a:pt x="434962" y="580416"/>
                  <a:pt x="434962" y="571529"/>
                </a:cubicBezTo>
                <a:lnTo>
                  <a:pt x="434962" y="542824"/>
                </a:lnTo>
                <a:close/>
                <a:moveTo>
                  <a:pt x="276981" y="459805"/>
                </a:moveTo>
                <a:lnTo>
                  <a:pt x="379295" y="459805"/>
                </a:lnTo>
                <a:cubicBezTo>
                  <a:pt x="384545" y="459805"/>
                  <a:pt x="388815" y="464075"/>
                  <a:pt x="388815" y="469411"/>
                </a:cubicBezTo>
                <a:cubicBezTo>
                  <a:pt x="388815" y="474659"/>
                  <a:pt x="384545" y="478928"/>
                  <a:pt x="379295" y="478928"/>
                </a:cubicBezTo>
                <a:lnTo>
                  <a:pt x="276981" y="478928"/>
                </a:lnTo>
                <a:cubicBezTo>
                  <a:pt x="271643" y="478928"/>
                  <a:pt x="267372" y="474659"/>
                  <a:pt x="267372" y="469411"/>
                </a:cubicBezTo>
                <a:cubicBezTo>
                  <a:pt x="267372" y="464075"/>
                  <a:pt x="271643" y="459805"/>
                  <a:pt x="276981" y="459805"/>
                </a:cubicBezTo>
                <a:close/>
                <a:moveTo>
                  <a:pt x="67195" y="459805"/>
                </a:moveTo>
                <a:lnTo>
                  <a:pt x="169570" y="459805"/>
                </a:lnTo>
                <a:cubicBezTo>
                  <a:pt x="174822" y="459805"/>
                  <a:pt x="179095" y="464075"/>
                  <a:pt x="179095" y="469411"/>
                </a:cubicBezTo>
                <a:cubicBezTo>
                  <a:pt x="179095" y="474659"/>
                  <a:pt x="174822" y="478928"/>
                  <a:pt x="169570" y="478928"/>
                </a:cubicBezTo>
                <a:lnTo>
                  <a:pt x="67195" y="478928"/>
                </a:lnTo>
                <a:cubicBezTo>
                  <a:pt x="61854" y="478928"/>
                  <a:pt x="57581" y="474659"/>
                  <a:pt x="57581" y="469411"/>
                </a:cubicBezTo>
                <a:cubicBezTo>
                  <a:pt x="57581" y="464075"/>
                  <a:pt x="61854" y="459805"/>
                  <a:pt x="67195" y="459805"/>
                </a:cubicBezTo>
                <a:close/>
                <a:moveTo>
                  <a:pt x="417689" y="408715"/>
                </a:moveTo>
                <a:lnTo>
                  <a:pt x="418935" y="408715"/>
                </a:lnTo>
                <a:cubicBezTo>
                  <a:pt x="424273" y="408715"/>
                  <a:pt x="428544" y="412981"/>
                  <a:pt x="428544" y="418312"/>
                </a:cubicBezTo>
                <a:cubicBezTo>
                  <a:pt x="428544" y="423555"/>
                  <a:pt x="424273" y="427909"/>
                  <a:pt x="418935" y="427909"/>
                </a:cubicBezTo>
                <a:lnTo>
                  <a:pt x="417689" y="427909"/>
                </a:lnTo>
                <a:cubicBezTo>
                  <a:pt x="412351" y="427909"/>
                  <a:pt x="408080" y="423555"/>
                  <a:pt x="408080" y="418312"/>
                </a:cubicBezTo>
                <a:cubicBezTo>
                  <a:pt x="408080" y="412981"/>
                  <a:pt x="412351" y="408715"/>
                  <a:pt x="417689" y="408715"/>
                </a:cubicBezTo>
                <a:close/>
                <a:moveTo>
                  <a:pt x="276981" y="408715"/>
                </a:moveTo>
                <a:lnTo>
                  <a:pt x="379295" y="408715"/>
                </a:lnTo>
                <a:cubicBezTo>
                  <a:pt x="384545" y="408715"/>
                  <a:pt x="388815" y="412981"/>
                  <a:pt x="388815" y="418312"/>
                </a:cubicBezTo>
                <a:cubicBezTo>
                  <a:pt x="388815" y="423555"/>
                  <a:pt x="384545" y="427909"/>
                  <a:pt x="379295" y="427909"/>
                </a:cubicBezTo>
                <a:lnTo>
                  <a:pt x="276981" y="427909"/>
                </a:lnTo>
                <a:cubicBezTo>
                  <a:pt x="271643" y="427909"/>
                  <a:pt x="267372" y="423555"/>
                  <a:pt x="267372" y="418312"/>
                </a:cubicBezTo>
                <a:cubicBezTo>
                  <a:pt x="267372" y="412981"/>
                  <a:pt x="271643" y="408715"/>
                  <a:pt x="276981" y="408715"/>
                </a:cubicBezTo>
                <a:close/>
                <a:moveTo>
                  <a:pt x="207898" y="408715"/>
                </a:moveTo>
                <a:lnTo>
                  <a:pt x="209144" y="408715"/>
                </a:lnTo>
                <a:cubicBezTo>
                  <a:pt x="214482" y="408715"/>
                  <a:pt x="218753" y="412981"/>
                  <a:pt x="218753" y="418312"/>
                </a:cubicBezTo>
                <a:cubicBezTo>
                  <a:pt x="218753" y="423555"/>
                  <a:pt x="214482" y="427909"/>
                  <a:pt x="209144" y="427909"/>
                </a:cubicBezTo>
                <a:lnTo>
                  <a:pt x="207898" y="427909"/>
                </a:lnTo>
                <a:cubicBezTo>
                  <a:pt x="202560" y="427909"/>
                  <a:pt x="198289" y="423555"/>
                  <a:pt x="198289" y="418312"/>
                </a:cubicBezTo>
                <a:cubicBezTo>
                  <a:pt x="198289" y="412981"/>
                  <a:pt x="202560" y="408715"/>
                  <a:pt x="207898" y="408715"/>
                </a:cubicBezTo>
                <a:close/>
                <a:moveTo>
                  <a:pt x="67195" y="408715"/>
                </a:moveTo>
                <a:lnTo>
                  <a:pt x="169570" y="408715"/>
                </a:lnTo>
                <a:cubicBezTo>
                  <a:pt x="174822" y="408715"/>
                  <a:pt x="179095" y="412981"/>
                  <a:pt x="179095" y="418312"/>
                </a:cubicBezTo>
                <a:cubicBezTo>
                  <a:pt x="179095" y="423555"/>
                  <a:pt x="174822" y="427909"/>
                  <a:pt x="169570" y="427909"/>
                </a:cubicBezTo>
                <a:lnTo>
                  <a:pt x="67195" y="427909"/>
                </a:lnTo>
                <a:cubicBezTo>
                  <a:pt x="61854" y="427909"/>
                  <a:pt x="57581" y="423555"/>
                  <a:pt x="57581" y="418312"/>
                </a:cubicBezTo>
                <a:cubicBezTo>
                  <a:pt x="57581" y="412981"/>
                  <a:pt x="61854" y="408715"/>
                  <a:pt x="67195" y="408715"/>
                </a:cubicBezTo>
                <a:close/>
                <a:moveTo>
                  <a:pt x="276981" y="357626"/>
                </a:moveTo>
                <a:lnTo>
                  <a:pt x="379295" y="357626"/>
                </a:lnTo>
                <a:cubicBezTo>
                  <a:pt x="384545" y="357626"/>
                  <a:pt x="388815" y="361892"/>
                  <a:pt x="388815" y="367223"/>
                </a:cubicBezTo>
                <a:cubicBezTo>
                  <a:pt x="388815" y="372466"/>
                  <a:pt x="384545" y="376820"/>
                  <a:pt x="379295" y="376820"/>
                </a:cubicBezTo>
                <a:lnTo>
                  <a:pt x="276981" y="376820"/>
                </a:lnTo>
                <a:cubicBezTo>
                  <a:pt x="271643" y="376820"/>
                  <a:pt x="267372" y="372466"/>
                  <a:pt x="267372" y="367223"/>
                </a:cubicBezTo>
                <a:cubicBezTo>
                  <a:pt x="267372" y="361892"/>
                  <a:pt x="271643" y="357626"/>
                  <a:pt x="276981" y="357626"/>
                </a:cubicBezTo>
                <a:close/>
                <a:moveTo>
                  <a:pt x="207898" y="357626"/>
                </a:moveTo>
                <a:lnTo>
                  <a:pt x="209144" y="357626"/>
                </a:lnTo>
                <a:cubicBezTo>
                  <a:pt x="214482" y="357626"/>
                  <a:pt x="218753" y="361892"/>
                  <a:pt x="218753" y="367223"/>
                </a:cubicBezTo>
                <a:cubicBezTo>
                  <a:pt x="218753" y="372466"/>
                  <a:pt x="214482" y="376820"/>
                  <a:pt x="209144" y="376820"/>
                </a:cubicBezTo>
                <a:lnTo>
                  <a:pt x="207898" y="376820"/>
                </a:lnTo>
                <a:cubicBezTo>
                  <a:pt x="202560" y="376820"/>
                  <a:pt x="198289" y="372466"/>
                  <a:pt x="198289" y="367223"/>
                </a:cubicBezTo>
                <a:cubicBezTo>
                  <a:pt x="198289" y="361892"/>
                  <a:pt x="202560" y="357626"/>
                  <a:pt x="207898" y="357626"/>
                </a:cubicBezTo>
                <a:close/>
                <a:moveTo>
                  <a:pt x="67195" y="357626"/>
                </a:moveTo>
                <a:lnTo>
                  <a:pt x="169570" y="357626"/>
                </a:lnTo>
                <a:cubicBezTo>
                  <a:pt x="174822" y="357626"/>
                  <a:pt x="179095" y="361892"/>
                  <a:pt x="179095" y="367223"/>
                </a:cubicBezTo>
                <a:cubicBezTo>
                  <a:pt x="179095" y="372466"/>
                  <a:pt x="174822" y="376820"/>
                  <a:pt x="169570" y="376820"/>
                </a:cubicBezTo>
                <a:lnTo>
                  <a:pt x="67195" y="376820"/>
                </a:lnTo>
                <a:cubicBezTo>
                  <a:pt x="61854" y="376820"/>
                  <a:pt x="57581" y="372466"/>
                  <a:pt x="57581" y="367223"/>
                </a:cubicBezTo>
                <a:cubicBezTo>
                  <a:pt x="57581" y="361892"/>
                  <a:pt x="61854" y="357626"/>
                  <a:pt x="67195" y="357626"/>
                </a:cubicBezTo>
                <a:close/>
                <a:moveTo>
                  <a:pt x="417689" y="306536"/>
                </a:moveTo>
                <a:lnTo>
                  <a:pt x="418935" y="306536"/>
                </a:lnTo>
                <a:cubicBezTo>
                  <a:pt x="424273" y="306536"/>
                  <a:pt x="428544" y="310890"/>
                  <a:pt x="428544" y="316133"/>
                </a:cubicBezTo>
                <a:cubicBezTo>
                  <a:pt x="428544" y="321465"/>
                  <a:pt x="424273" y="325730"/>
                  <a:pt x="418935" y="325730"/>
                </a:cubicBezTo>
                <a:lnTo>
                  <a:pt x="417689" y="325730"/>
                </a:lnTo>
                <a:cubicBezTo>
                  <a:pt x="412351" y="325730"/>
                  <a:pt x="408080" y="321465"/>
                  <a:pt x="408080" y="316133"/>
                </a:cubicBezTo>
                <a:cubicBezTo>
                  <a:pt x="408080" y="310890"/>
                  <a:pt x="412351" y="306536"/>
                  <a:pt x="417689" y="306536"/>
                </a:cubicBezTo>
                <a:close/>
                <a:moveTo>
                  <a:pt x="276981" y="306536"/>
                </a:moveTo>
                <a:lnTo>
                  <a:pt x="379295" y="306536"/>
                </a:lnTo>
                <a:cubicBezTo>
                  <a:pt x="384545" y="306536"/>
                  <a:pt x="388815" y="310890"/>
                  <a:pt x="388815" y="316133"/>
                </a:cubicBezTo>
                <a:cubicBezTo>
                  <a:pt x="388815" y="321465"/>
                  <a:pt x="384545" y="325730"/>
                  <a:pt x="379295" y="325730"/>
                </a:cubicBezTo>
                <a:lnTo>
                  <a:pt x="276981" y="325730"/>
                </a:lnTo>
                <a:cubicBezTo>
                  <a:pt x="271643" y="325730"/>
                  <a:pt x="267372" y="321465"/>
                  <a:pt x="267372" y="316133"/>
                </a:cubicBezTo>
                <a:cubicBezTo>
                  <a:pt x="267372" y="310890"/>
                  <a:pt x="271643" y="306536"/>
                  <a:pt x="276981" y="306536"/>
                </a:cubicBezTo>
                <a:close/>
                <a:moveTo>
                  <a:pt x="67195" y="306536"/>
                </a:moveTo>
                <a:lnTo>
                  <a:pt x="169570" y="306536"/>
                </a:lnTo>
                <a:cubicBezTo>
                  <a:pt x="174822" y="306536"/>
                  <a:pt x="179095" y="310890"/>
                  <a:pt x="179095" y="316133"/>
                </a:cubicBezTo>
                <a:cubicBezTo>
                  <a:pt x="179095" y="321465"/>
                  <a:pt x="174822" y="325730"/>
                  <a:pt x="169570" y="325730"/>
                </a:cubicBezTo>
                <a:lnTo>
                  <a:pt x="67195" y="325730"/>
                </a:lnTo>
                <a:cubicBezTo>
                  <a:pt x="61854" y="325730"/>
                  <a:pt x="57581" y="321465"/>
                  <a:pt x="57581" y="316133"/>
                </a:cubicBezTo>
                <a:cubicBezTo>
                  <a:pt x="57581" y="310890"/>
                  <a:pt x="61854" y="306536"/>
                  <a:pt x="67195" y="306536"/>
                </a:cubicBezTo>
                <a:close/>
                <a:moveTo>
                  <a:pt x="207898" y="255447"/>
                </a:moveTo>
                <a:lnTo>
                  <a:pt x="209144" y="255447"/>
                </a:lnTo>
                <a:cubicBezTo>
                  <a:pt x="214482" y="255447"/>
                  <a:pt x="218753" y="259801"/>
                  <a:pt x="218753" y="265044"/>
                </a:cubicBezTo>
                <a:cubicBezTo>
                  <a:pt x="218753" y="270375"/>
                  <a:pt x="214482" y="274641"/>
                  <a:pt x="209144" y="274641"/>
                </a:cubicBezTo>
                <a:lnTo>
                  <a:pt x="207898" y="274641"/>
                </a:lnTo>
                <a:cubicBezTo>
                  <a:pt x="202560" y="274641"/>
                  <a:pt x="198289" y="270375"/>
                  <a:pt x="198289" y="265044"/>
                </a:cubicBezTo>
                <a:cubicBezTo>
                  <a:pt x="198289" y="259801"/>
                  <a:pt x="202560" y="255447"/>
                  <a:pt x="207898" y="255447"/>
                </a:cubicBezTo>
                <a:close/>
                <a:moveTo>
                  <a:pt x="67195" y="255447"/>
                </a:moveTo>
                <a:lnTo>
                  <a:pt x="169570" y="255447"/>
                </a:lnTo>
                <a:cubicBezTo>
                  <a:pt x="174822" y="255447"/>
                  <a:pt x="179095" y="259801"/>
                  <a:pt x="179095" y="265044"/>
                </a:cubicBezTo>
                <a:cubicBezTo>
                  <a:pt x="179095" y="270375"/>
                  <a:pt x="174822" y="274641"/>
                  <a:pt x="169570" y="274641"/>
                </a:cubicBezTo>
                <a:lnTo>
                  <a:pt x="67195" y="274641"/>
                </a:lnTo>
                <a:cubicBezTo>
                  <a:pt x="61854" y="274641"/>
                  <a:pt x="57581" y="270375"/>
                  <a:pt x="57581" y="265044"/>
                </a:cubicBezTo>
                <a:cubicBezTo>
                  <a:pt x="57581" y="259801"/>
                  <a:pt x="61854" y="255447"/>
                  <a:pt x="67195" y="255447"/>
                </a:cubicBezTo>
                <a:close/>
                <a:moveTo>
                  <a:pt x="67194" y="153339"/>
                </a:moveTo>
                <a:lnTo>
                  <a:pt x="220642" y="153339"/>
                </a:lnTo>
                <a:cubicBezTo>
                  <a:pt x="225983" y="153339"/>
                  <a:pt x="230255" y="157592"/>
                  <a:pt x="230255" y="162821"/>
                </a:cubicBezTo>
                <a:cubicBezTo>
                  <a:pt x="230255" y="168138"/>
                  <a:pt x="225983" y="172392"/>
                  <a:pt x="220642" y="172392"/>
                </a:cubicBezTo>
                <a:lnTo>
                  <a:pt x="67194" y="172392"/>
                </a:lnTo>
                <a:cubicBezTo>
                  <a:pt x="61853" y="172392"/>
                  <a:pt x="57581" y="168138"/>
                  <a:pt x="57581" y="162821"/>
                </a:cubicBezTo>
                <a:cubicBezTo>
                  <a:pt x="57581" y="157592"/>
                  <a:pt x="61853" y="153339"/>
                  <a:pt x="67194" y="153339"/>
                </a:cubicBezTo>
                <a:close/>
                <a:moveTo>
                  <a:pt x="471589" y="106060"/>
                </a:moveTo>
                <a:cubicBezTo>
                  <a:pt x="476930" y="106060"/>
                  <a:pt x="481202" y="110321"/>
                  <a:pt x="481202" y="115648"/>
                </a:cubicBezTo>
                <a:lnTo>
                  <a:pt x="481202" y="123639"/>
                </a:lnTo>
                <a:lnTo>
                  <a:pt x="489303" y="123639"/>
                </a:lnTo>
                <a:cubicBezTo>
                  <a:pt x="494554" y="123639"/>
                  <a:pt x="498827" y="127900"/>
                  <a:pt x="498827" y="133227"/>
                </a:cubicBezTo>
                <a:cubicBezTo>
                  <a:pt x="498827" y="138554"/>
                  <a:pt x="494554" y="142816"/>
                  <a:pt x="489303" y="142816"/>
                </a:cubicBezTo>
                <a:lnTo>
                  <a:pt x="481202" y="142816"/>
                </a:lnTo>
                <a:lnTo>
                  <a:pt x="481202" y="150806"/>
                </a:lnTo>
                <a:cubicBezTo>
                  <a:pt x="481202" y="156133"/>
                  <a:pt x="476930" y="160395"/>
                  <a:pt x="471589" y="160395"/>
                </a:cubicBezTo>
                <a:cubicBezTo>
                  <a:pt x="466337" y="160395"/>
                  <a:pt x="461975" y="156133"/>
                  <a:pt x="461975" y="150806"/>
                </a:cubicBezTo>
                <a:lnTo>
                  <a:pt x="461975" y="142816"/>
                </a:lnTo>
                <a:lnTo>
                  <a:pt x="453964" y="142816"/>
                </a:lnTo>
                <a:cubicBezTo>
                  <a:pt x="448623" y="142816"/>
                  <a:pt x="444350" y="138554"/>
                  <a:pt x="444350" y="133227"/>
                </a:cubicBezTo>
                <a:cubicBezTo>
                  <a:pt x="444350" y="127900"/>
                  <a:pt x="448623" y="123639"/>
                  <a:pt x="453964" y="123639"/>
                </a:cubicBezTo>
                <a:lnTo>
                  <a:pt x="461975" y="123639"/>
                </a:lnTo>
                <a:lnTo>
                  <a:pt x="461975" y="115648"/>
                </a:lnTo>
                <a:cubicBezTo>
                  <a:pt x="461975" y="110321"/>
                  <a:pt x="466337" y="106060"/>
                  <a:pt x="471589" y="106060"/>
                </a:cubicBezTo>
                <a:close/>
                <a:moveTo>
                  <a:pt x="384486" y="95823"/>
                </a:moveTo>
                <a:cubicBezTo>
                  <a:pt x="380304" y="95823"/>
                  <a:pt x="376744" y="98488"/>
                  <a:pt x="375587" y="102397"/>
                </a:cubicBezTo>
                <a:lnTo>
                  <a:pt x="366421" y="133046"/>
                </a:lnTo>
                <a:lnTo>
                  <a:pt x="406290" y="133046"/>
                </a:lnTo>
                <a:lnTo>
                  <a:pt x="397034" y="102397"/>
                </a:lnTo>
                <a:cubicBezTo>
                  <a:pt x="395877" y="98488"/>
                  <a:pt x="392318" y="95823"/>
                  <a:pt x="388224" y="95823"/>
                </a:cubicBezTo>
                <a:close/>
                <a:moveTo>
                  <a:pt x="384486" y="76634"/>
                </a:moveTo>
                <a:lnTo>
                  <a:pt x="388224" y="76634"/>
                </a:lnTo>
                <a:cubicBezTo>
                  <a:pt x="400861" y="76634"/>
                  <a:pt x="411807" y="84807"/>
                  <a:pt x="415456" y="96889"/>
                </a:cubicBezTo>
                <a:lnTo>
                  <a:pt x="439662" y="177465"/>
                </a:lnTo>
                <a:cubicBezTo>
                  <a:pt x="441175" y="182529"/>
                  <a:pt x="438238" y="187859"/>
                  <a:pt x="433166" y="189370"/>
                </a:cubicBezTo>
                <a:cubicBezTo>
                  <a:pt x="432276" y="189636"/>
                  <a:pt x="431386" y="189814"/>
                  <a:pt x="430407" y="189814"/>
                </a:cubicBezTo>
                <a:cubicBezTo>
                  <a:pt x="426313" y="189814"/>
                  <a:pt x="422486" y="187149"/>
                  <a:pt x="421241" y="182973"/>
                </a:cubicBezTo>
                <a:lnTo>
                  <a:pt x="411985" y="152235"/>
                </a:lnTo>
                <a:lnTo>
                  <a:pt x="360636" y="152235"/>
                </a:lnTo>
                <a:lnTo>
                  <a:pt x="351381" y="182973"/>
                </a:lnTo>
                <a:cubicBezTo>
                  <a:pt x="349868" y="188037"/>
                  <a:pt x="344528" y="190880"/>
                  <a:pt x="339456" y="189370"/>
                </a:cubicBezTo>
                <a:cubicBezTo>
                  <a:pt x="334383" y="187859"/>
                  <a:pt x="331446" y="182529"/>
                  <a:pt x="333048" y="177465"/>
                </a:cubicBezTo>
                <a:lnTo>
                  <a:pt x="357254" y="96889"/>
                </a:lnTo>
                <a:cubicBezTo>
                  <a:pt x="360814" y="84807"/>
                  <a:pt x="371760" y="76634"/>
                  <a:pt x="384486" y="76634"/>
                </a:cubicBezTo>
                <a:close/>
                <a:moveTo>
                  <a:pt x="35245" y="57499"/>
                </a:moveTo>
                <a:cubicBezTo>
                  <a:pt x="26345" y="57499"/>
                  <a:pt x="19225" y="64609"/>
                  <a:pt x="19225" y="73407"/>
                </a:cubicBezTo>
                <a:lnTo>
                  <a:pt x="19225" y="507720"/>
                </a:lnTo>
                <a:cubicBezTo>
                  <a:pt x="19225" y="516518"/>
                  <a:pt x="26345" y="523628"/>
                  <a:pt x="35245" y="523628"/>
                </a:cubicBezTo>
                <a:lnTo>
                  <a:pt x="444575" y="523628"/>
                </a:lnTo>
                <a:cubicBezTo>
                  <a:pt x="453386" y="523628"/>
                  <a:pt x="460506" y="516518"/>
                  <a:pt x="460506" y="507720"/>
                </a:cubicBezTo>
                <a:lnTo>
                  <a:pt x="460506" y="263413"/>
                </a:lnTo>
                <a:cubicBezTo>
                  <a:pt x="443863" y="270612"/>
                  <a:pt x="425439" y="274611"/>
                  <a:pt x="406125" y="274611"/>
                </a:cubicBezTo>
                <a:cubicBezTo>
                  <a:pt x="330294" y="274611"/>
                  <a:pt x="268614" y="213023"/>
                  <a:pt x="268614" y="137305"/>
                </a:cubicBezTo>
                <a:cubicBezTo>
                  <a:pt x="268614" y="107534"/>
                  <a:pt x="278137" y="79984"/>
                  <a:pt x="294336" y="57499"/>
                </a:cubicBezTo>
                <a:lnTo>
                  <a:pt x="198301" y="57499"/>
                </a:lnTo>
                <a:lnTo>
                  <a:pt x="198301" y="60699"/>
                </a:lnTo>
                <a:cubicBezTo>
                  <a:pt x="198301" y="80072"/>
                  <a:pt x="182547" y="95803"/>
                  <a:pt x="163144" y="95803"/>
                </a:cubicBezTo>
                <a:lnTo>
                  <a:pt x="86334" y="95803"/>
                </a:lnTo>
                <a:cubicBezTo>
                  <a:pt x="66931" y="95803"/>
                  <a:pt x="51177" y="80072"/>
                  <a:pt x="51177" y="60699"/>
                </a:cubicBezTo>
                <a:lnTo>
                  <a:pt x="51177" y="57499"/>
                </a:lnTo>
                <a:close/>
                <a:moveTo>
                  <a:pt x="406125" y="19196"/>
                </a:moveTo>
                <a:cubicBezTo>
                  <a:pt x="340885" y="19196"/>
                  <a:pt x="287839" y="72163"/>
                  <a:pt x="287839" y="137305"/>
                </a:cubicBezTo>
                <a:cubicBezTo>
                  <a:pt x="287839" y="202448"/>
                  <a:pt x="340885" y="255415"/>
                  <a:pt x="406125" y="255415"/>
                </a:cubicBezTo>
                <a:cubicBezTo>
                  <a:pt x="471365" y="255415"/>
                  <a:pt x="524500" y="202448"/>
                  <a:pt x="524500" y="137305"/>
                </a:cubicBezTo>
                <a:cubicBezTo>
                  <a:pt x="524500" y="72163"/>
                  <a:pt x="471365" y="19196"/>
                  <a:pt x="406125" y="19196"/>
                </a:cubicBezTo>
                <a:close/>
                <a:moveTo>
                  <a:pt x="86334" y="19196"/>
                </a:moveTo>
                <a:cubicBezTo>
                  <a:pt x="77522" y="19196"/>
                  <a:pt x="70402" y="26306"/>
                  <a:pt x="70402" y="35104"/>
                </a:cubicBezTo>
                <a:lnTo>
                  <a:pt x="70402" y="60699"/>
                </a:lnTo>
                <a:cubicBezTo>
                  <a:pt x="70402" y="69497"/>
                  <a:pt x="77522" y="76607"/>
                  <a:pt x="86334" y="76607"/>
                </a:cubicBezTo>
                <a:lnTo>
                  <a:pt x="163144" y="76607"/>
                </a:lnTo>
                <a:cubicBezTo>
                  <a:pt x="171955" y="76607"/>
                  <a:pt x="179076" y="69497"/>
                  <a:pt x="179076" y="60699"/>
                </a:cubicBezTo>
                <a:lnTo>
                  <a:pt x="179076" y="35104"/>
                </a:lnTo>
                <a:cubicBezTo>
                  <a:pt x="179076" y="26306"/>
                  <a:pt x="171955" y="19196"/>
                  <a:pt x="163144" y="19196"/>
                </a:cubicBezTo>
                <a:close/>
                <a:moveTo>
                  <a:pt x="86334" y="0"/>
                </a:moveTo>
                <a:lnTo>
                  <a:pt x="163144" y="0"/>
                </a:lnTo>
                <a:cubicBezTo>
                  <a:pt x="182547" y="0"/>
                  <a:pt x="198301" y="15730"/>
                  <a:pt x="198301" y="35104"/>
                </a:cubicBezTo>
                <a:lnTo>
                  <a:pt x="198301" y="38303"/>
                </a:lnTo>
                <a:lnTo>
                  <a:pt x="310980" y="38303"/>
                </a:lnTo>
                <a:cubicBezTo>
                  <a:pt x="335723" y="14575"/>
                  <a:pt x="369277" y="0"/>
                  <a:pt x="406125" y="0"/>
                </a:cubicBezTo>
                <a:cubicBezTo>
                  <a:pt x="481956" y="0"/>
                  <a:pt x="543636" y="61587"/>
                  <a:pt x="543636" y="137305"/>
                </a:cubicBezTo>
                <a:cubicBezTo>
                  <a:pt x="543636" y="186007"/>
                  <a:pt x="518092" y="228931"/>
                  <a:pt x="479731" y="253282"/>
                </a:cubicBezTo>
                <a:lnTo>
                  <a:pt x="479731" y="507720"/>
                </a:lnTo>
                <a:cubicBezTo>
                  <a:pt x="479731" y="523717"/>
                  <a:pt x="468873" y="537314"/>
                  <a:pt x="454098" y="541491"/>
                </a:cubicBezTo>
                <a:lnTo>
                  <a:pt x="454098" y="571529"/>
                </a:lnTo>
                <a:cubicBezTo>
                  <a:pt x="454098" y="590903"/>
                  <a:pt x="437543" y="606722"/>
                  <a:pt x="417251" y="606722"/>
                </a:cubicBezTo>
                <a:lnTo>
                  <a:pt x="62481" y="606722"/>
                </a:lnTo>
                <a:cubicBezTo>
                  <a:pt x="42188" y="606722"/>
                  <a:pt x="25633" y="590903"/>
                  <a:pt x="25633" y="571529"/>
                </a:cubicBezTo>
                <a:lnTo>
                  <a:pt x="25633" y="541491"/>
                </a:lnTo>
                <a:cubicBezTo>
                  <a:pt x="10858" y="537314"/>
                  <a:pt x="0" y="523717"/>
                  <a:pt x="0" y="507720"/>
                </a:cubicBezTo>
                <a:lnTo>
                  <a:pt x="0" y="73407"/>
                </a:lnTo>
                <a:cubicBezTo>
                  <a:pt x="0" y="54033"/>
                  <a:pt x="15843" y="38303"/>
                  <a:pt x="35245" y="38303"/>
                </a:cubicBezTo>
                <a:lnTo>
                  <a:pt x="51177" y="38303"/>
                </a:lnTo>
                <a:lnTo>
                  <a:pt x="51177" y="35104"/>
                </a:lnTo>
                <a:cubicBezTo>
                  <a:pt x="51177" y="15730"/>
                  <a:pt x="66931" y="0"/>
                  <a:pt x="86334" y="0"/>
                </a:cubicBezTo>
                <a:close/>
              </a:path>
            </a:pathLst>
          </a:custGeom>
          <a:solidFill>
            <a:srgbClr val="FCE428"/>
          </a:solidFill>
          <a:ln>
            <a:noFill/>
          </a:ln>
        </p:spPr>
      </p:sp>
      <p:sp>
        <p:nvSpPr>
          <p:cNvPr id="125" name="supermarket-gift_353769"/>
          <p:cNvSpPr>
            <a:spLocks noChangeAspect="1"/>
          </p:cNvSpPr>
          <p:nvPr/>
        </p:nvSpPr>
        <p:spPr bwMode="auto">
          <a:xfrm>
            <a:off x="4331460" y="5315524"/>
            <a:ext cx="548701" cy="609685"/>
          </a:xfrm>
          <a:custGeom>
            <a:avLst/>
            <a:gdLst>
              <a:gd name="connsiteX0" fmla="*/ 53847 w 546035"/>
              <a:gd name="connsiteY0" fmla="*/ 299495 h 606722"/>
              <a:gd name="connsiteX1" fmla="*/ 53847 w 546035"/>
              <a:gd name="connsiteY1" fmla="*/ 583616 h 606722"/>
              <a:gd name="connsiteX2" fmla="*/ 215299 w 546035"/>
              <a:gd name="connsiteY2" fmla="*/ 583616 h 606722"/>
              <a:gd name="connsiteX3" fmla="*/ 215299 w 546035"/>
              <a:gd name="connsiteY3" fmla="*/ 299495 h 606722"/>
              <a:gd name="connsiteX4" fmla="*/ 330647 w 546035"/>
              <a:gd name="connsiteY4" fmla="*/ 176676 h 606722"/>
              <a:gd name="connsiteX5" fmla="*/ 330647 w 546035"/>
              <a:gd name="connsiteY5" fmla="*/ 276478 h 606722"/>
              <a:gd name="connsiteX6" fmla="*/ 522983 w 546035"/>
              <a:gd name="connsiteY6" fmla="*/ 276478 h 606722"/>
              <a:gd name="connsiteX7" fmla="*/ 522983 w 546035"/>
              <a:gd name="connsiteY7" fmla="*/ 176676 h 606722"/>
              <a:gd name="connsiteX8" fmla="*/ 238351 w 546035"/>
              <a:gd name="connsiteY8" fmla="*/ 176676 h 606722"/>
              <a:gd name="connsiteX9" fmla="*/ 238351 w 546035"/>
              <a:gd name="connsiteY9" fmla="*/ 276478 h 606722"/>
              <a:gd name="connsiteX10" fmla="*/ 307595 w 546035"/>
              <a:gd name="connsiteY10" fmla="*/ 276478 h 606722"/>
              <a:gd name="connsiteX11" fmla="*/ 307595 w 546035"/>
              <a:gd name="connsiteY11" fmla="*/ 176676 h 606722"/>
              <a:gd name="connsiteX12" fmla="*/ 23052 w 546035"/>
              <a:gd name="connsiteY12" fmla="*/ 176676 h 606722"/>
              <a:gd name="connsiteX13" fmla="*/ 23052 w 546035"/>
              <a:gd name="connsiteY13" fmla="*/ 276478 h 606722"/>
              <a:gd name="connsiteX14" fmla="*/ 215299 w 546035"/>
              <a:gd name="connsiteY14" fmla="*/ 276478 h 606722"/>
              <a:gd name="connsiteX15" fmla="*/ 215299 w 546035"/>
              <a:gd name="connsiteY15" fmla="*/ 176676 h 606722"/>
              <a:gd name="connsiteX16" fmla="*/ 349889 w 546035"/>
              <a:gd name="connsiteY16" fmla="*/ 69121 h 606722"/>
              <a:gd name="connsiteX17" fmla="*/ 330657 w 546035"/>
              <a:gd name="connsiteY17" fmla="*/ 88322 h 606722"/>
              <a:gd name="connsiteX18" fmla="*/ 330657 w 546035"/>
              <a:gd name="connsiteY18" fmla="*/ 107523 h 606722"/>
              <a:gd name="connsiteX19" fmla="*/ 349889 w 546035"/>
              <a:gd name="connsiteY19" fmla="*/ 107523 h 606722"/>
              <a:gd name="connsiteX20" fmla="*/ 369211 w 546035"/>
              <a:gd name="connsiteY20" fmla="*/ 88322 h 606722"/>
              <a:gd name="connsiteX21" fmla="*/ 349889 w 546035"/>
              <a:gd name="connsiteY21" fmla="*/ 69121 h 606722"/>
              <a:gd name="connsiteX22" fmla="*/ 196101 w 546035"/>
              <a:gd name="connsiteY22" fmla="*/ 69121 h 606722"/>
              <a:gd name="connsiteX23" fmla="*/ 176880 w 546035"/>
              <a:gd name="connsiteY23" fmla="*/ 88322 h 606722"/>
              <a:gd name="connsiteX24" fmla="*/ 196101 w 546035"/>
              <a:gd name="connsiteY24" fmla="*/ 107523 h 606722"/>
              <a:gd name="connsiteX25" fmla="*/ 215323 w 546035"/>
              <a:gd name="connsiteY25" fmla="*/ 107523 h 606722"/>
              <a:gd name="connsiteX26" fmla="*/ 215323 w 546035"/>
              <a:gd name="connsiteY26" fmla="*/ 88322 h 606722"/>
              <a:gd name="connsiteX27" fmla="*/ 196101 w 546035"/>
              <a:gd name="connsiteY27" fmla="*/ 69121 h 606722"/>
              <a:gd name="connsiteX28" fmla="*/ 349889 w 546035"/>
              <a:gd name="connsiteY28" fmla="*/ 46009 h 606722"/>
              <a:gd name="connsiteX29" fmla="*/ 392273 w 546035"/>
              <a:gd name="connsiteY29" fmla="*/ 88322 h 606722"/>
              <a:gd name="connsiteX30" fmla="*/ 349889 w 546035"/>
              <a:gd name="connsiteY30" fmla="*/ 130546 h 606722"/>
              <a:gd name="connsiteX31" fmla="*/ 319170 w 546035"/>
              <a:gd name="connsiteY31" fmla="*/ 130546 h 606722"/>
              <a:gd name="connsiteX32" fmla="*/ 307595 w 546035"/>
              <a:gd name="connsiteY32" fmla="*/ 118990 h 606722"/>
              <a:gd name="connsiteX33" fmla="*/ 307595 w 546035"/>
              <a:gd name="connsiteY33" fmla="*/ 88322 h 606722"/>
              <a:gd name="connsiteX34" fmla="*/ 349889 w 546035"/>
              <a:gd name="connsiteY34" fmla="*/ 46009 h 606722"/>
              <a:gd name="connsiteX35" fmla="*/ 196101 w 546035"/>
              <a:gd name="connsiteY35" fmla="*/ 46009 h 606722"/>
              <a:gd name="connsiteX36" fmla="*/ 238370 w 546035"/>
              <a:gd name="connsiteY36" fmla="*/ 88322 h 606722"/>
              <a:gd name="connsiteX37" fmla="*/ 238370 w 546035"/>
              <a:gd name="connsiteY37" fmla="*/ 118990 h 606722"/>
              <a:gd name="connsiteX38" fmla="*/ 226891 w 546035"/>
              <a:gd name="connsiteY38" fmla="*/ 130546 h 606722"/>
              <a:gd name="connsiteX39" fmla="*/ 196101 w 546035"/>
              <a:gd name="connsiteY39" fmla="*/ 130546 h 606722"/>
              <a:gd name="connsiteX40" fmla="*/ 153833 w 546035"/>
              <a:gd name="connsiteY40" fmla="*/ 88322 h 606722"/>
              <a:gd name="connsiteX41" fmla="*/ 196101 w 546035"/>
              <a:gd name="connsiteY41" fmla="*/ 46009 h 606722"/>
              <a:gd name="connsiteX42" fmla="*/ 349872 w 546035"/>
              <a:gd name="connsiteY42" fmla="*/ 23017 h 606722"/>
              <a:gd name="connsiteX43" fmla="*/ 284543 w 546035"/>
              <a:gd name="connsiteY43" fmla="*/ 88338 h 606722"/>
              <a:gd name="connsiteX44" fmla="*/ 284543 w 546035"/>
              <a:gd name="connsiteY44" fmla="*/ 153569 h 606722"/>
              <a:gd name="connsiteX45" fmla="*/ 349872 w 546035"/>
              <a:gd name="connsiteY45" fmla="*/ 153569 h 606722"/>
              <a:gd name="connsiteX46" fmla="*/ 415289 w 546035"/>
              <a:gd name="connsiteY46" fmla="*/ 88338 h 606722"/>
              <a:gd name="connsiteX47" fmla="*/ 349872 w 546035"/>
              <a:gd name="connsiteY47" fmla="*/ 23017 h 606722"/>
              <a:gd name="connsiteX48" fmla="*/ 196074 w 546035"/>
              <a:gd name="connsiteY48" fmla="*/ 23017 h 606722"/>
              <a:gd name="connsiteX49" fmla="*/ 130746 w 546035"/>
              <a:gd name="connsiteY49" fmla="*/ 88338 h 606722"/>
              <a:gd name="connsiteX50" fmla="*/ 196074 w 546035"/>
              <a:gd name="connsiteY50" fmla="*/ 153569 h 606722"/>
              <a:gd name="connsiteX51" fmla="*/ 261492 w 546035"/>
              <a:gd name="connsiteY51" fmla="*/ 153569 h 606722"/>
              <a:gd name="connsiteX52" fmla="*/ 261492 w 546035"/>
              <a:gd name="connsiteY52" fmla="*/ 88338 h 606722"/>
              <a:gd name="connsiteX53" fmla="*/ 196074 w 546035"/>
              <a:gd name="connsiteY53" fmla="*/ 23017 h 606722"/>
              <a:gd name="connsiteX54" fmla="*/ 196074 w 546035"/>
              <a:gd name="connsiteY54" fmla="*/ 0 h 606722"/>
              <a:gd name="connsiteX55" fmla="*/ 272973 w 546035"/>
              <a:gd name="connsiteY55" fmla="*/ 44791 h 606722"/>
              <a:gd name="connsiteX56" fmla="*/ 349872 w 546035"/>
              <a:gd name="connsiteY56" fmla="*/ 0 h 606722"/>
              <a:gd name="connsiteX57" fmla="*/ 438341 w 546035"/>
              <a:gd name="connsiteY57" fmla="*/ 88338 h 606722"/>
              <a:gd name="connsiteX58" fmla="*/ 409415 w 546035"/>
              <a:gd name="connsiteY58" fmla="*/ 153569 h 606722"/>
              <a:gd name="connsiteX59" fmla="*/ 534465 w 546035"/>
              <a:gd name="connsiteY59" fmla="*/ 153569 h 606722"/>
              <a:gd name="connsiteX60" fmla="*/ 546035 w 546035"/>
              <a:gd name="connsiteY60" fmla="*/ 165122 h 606722"/>
              <a:gd name="connsiteX61" fmla="*/ 546035 w 546035"/>
              <a:gd name="connsiteY61" fmla="*/ 288031 h 606722"/>
              <a:gd name="connsiteX62" fmla="*/ 534465 w 546035"/>
              <a:gd name="connsiteY62" fmla="*/ 299495 h 606722"/>
              <a:gd name="connsiteX63" fmla="*/ 503758 w 546035"/>
              <a:gd name="connsiteY63" fmla="*/ 299495 h 606722"/>
              <a:gd name="connsiteX64" fmla="*/ 238351 w 546035"/>
              <a:gd name="connsiteY64" fmla="*/ 299495 h 606722"/>
              <a:gd name="connsiteX65" fmla="*/ 238351 w 546035"/>
              <a:gd name="connsiteY65" fmla="*/ 583616 h 606722"/>
              <a:gd name="connsiteX66" fmla="*/ 307595 w 546035"/>
              <a:gd name="connsiteY66" fmla="*/ 583616 h 606722"/>
              <a:gd name="connsiteX67" fmla="*/ 307595 w 546035"/>
              <a:gd name="connsiteY67" fmla="*/ 349441 h 606722"/>
              <a:gd name="connsiteX68" fmla="*/ 319166 w 546035"/>
              <a:gd name="connsiteY68" fmla="*/ 337888 h 606722"/>
              <a:gd name="connsiteX69" fmla="*/ 330647 w 546035"/>
              <a:gd name="connsiteY69" fmla="*/ 349441 h 606722"/>
              <a:gd name="connsiteX70" fmla="*/ 330647 w 546035"/>
              <a:gd name="connsiteY70" fmla="*/ 583616 h 606722"/>
              <a:gd name="connsiteX71" fmla="*/ 492188 w 546035"/>
              <a:gd name="connsiteY71" fmla="*/ 583616 h 606722"/>
              <a:gd name="connsiteX72" fmla="*/ 492188 w 546035"/>
              <a:gd name="connsiteY72" fmla="*/ 349441 h 606722"/>
              <a:gd name="connsiteX73" fmla="*/ 503758 w 546035"/>
              <a:gd name="connsiteY73" fmla="*/ 337888 h 606722"/>
              <a:gd name="connsiteX74" fmla="*/ 515240 w 546035"/>
              <a:gd name="connsiteY74" fmla="*/ 349441 h 606722"/>
              <a:gd name="connsiteX75" fmla="*/ 515240 w 546035"/>
              <a:gd name="connsiteY75" fmla="*/ 595169 h 606722"/>
              <a:gd name="connsiteX76" fmla="*/ 503758 w 546035"/>
              <a:gd name="connsiteY76" fmla="*/ 606722 h 606722"/>
              <a:gd name="connsiteX77" fmla="*/ 42277 w 546035"/>
              <a:gd name="connsiteY77" fmla="*/ 606722 h 606722"/>
              <a:gd name="connsiteX78" fmla="*/ 30706 w 546035"/>
              <a:gd name="connsiteY78" fmla="*/ 595169 h 606722"/>
              <a:gd name="connsiteX79" fmla="*/ 30706 w 546035"/>
              <a:gd name="connsiteY79" fmla="*/ 299495 h 606722"/>
              <a:gd name="connsiteX80" fmla="*/ 11481 w 546035"/>
              <a:gd name="connsiteY80" fmla="*/ 299495 h 606722"/>
              <a:gd name="connsiteX81" fmla="*/ 0 w 546035"/>
              <a:gd name="connsiteY81" fmla="*/ 288031 h 606722"/>
              <a:gd name="connsiteX82" fmla="*/ 0 w 546035"/>
              <a:gd name="connsiteY82" fmla="*/ 165122 h 606722"/>
              <a:gd name="connsiteX83" fmla="*/ 11481 w 546035"/>
              <a:gd name="connsiteY83" fmla="*/ 153569 h 606722"/>
              <a:gd name="connsiteX84" fmla="*/ 136620 w 546035"/>
              <a:gd name="connsiteY84" fmla="*/ 153569 h 606722"/>
              <a:gd name="connsiteX85" fmla="*/ 107605 w 546035"/>
              <a:gd name="connsiteY85" fmla="*/ 88338 h 606722"/>
              <a:gd name="connsiteX86" fmla="*/ 196074 w 546035"/>
              <a:gd name="connsiteY8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46035" h="606722">
                <a:moveTo>
                  <a:pt x="53847" y="299495"/>
                </a:moveTo>
                <a:lnTo>
                  <a:pt x="53847" y="583616"/>
                </a:lnTo>
                <a:lnTo>
                  <a:pt x="215299" y="583616"/>
                </a:lnTo>
                <a:lnTo>
                  <a:pt x="215299" y="299495"/>
                </a:lnTo>
                <a:close/>
                <a:moveTo>
                  <a:pt x="330647" y="176676"/>
                </a:moveTo>
                <a:lnTo>
                  <a:pt x="330647" y="276478"/>
                </a:lnTo>
                <a:lnTo>
                  <a:pt x="522983" y="276478"/>
                </a:lnTo>
                <a:lnTo>
                  <a:pt x="522983" y="176676"/>
                </a:lnTo>
                <a:close/>
                <a:moveTo>
                  <a:pt x="238351" y="176676"/>
                </a:moveTo>
                <a:lnTo>
                  <a:pt x="238351" y="276478"/>
                </a:lnTo>
                <a:lnTo>
                  <a:pt x="307595" y="276478"/>
                </a:lnTo>
                <a:lnTo>
                  <a:pt x="307595" y="176676"/>
                </a:lnTo>
                <a:close/>
                <a:moveTo>
                  <a:pt x="23052" y="176676"/>
                </a:moveTo>
                <a:lnTo>
                  <a:pt x="23052" y="276478"/>
                </a:lnTo>
                <a:lnTo>
                  <a:pt x="215299" y="276478"/>
                </a:lnTo>
                <a:lnTo>
                  <a:pt x="215299" y="176676"/>
                </a:lnTo>
                <a:close/>
                <a:moveTo>
                  <a:pt x="349889" y="69121"/>
                </a:moveTo>
                <a:cubicBezTo>
                  <a:pt x="339294" y="69121"/>
                  <a:pt x="330657" y="77744"/>
                  <a:pt x="330657" y="88322"/>
                </a:cubicBezTo>
                <a:lnTo>
                  <a:pt x="330657" y="107523"/>
                </a:lnTo>
                <a:lnTo>
                  <a:pt x="349889" y="107523"/>
                </a:lnTo>
                <a:cubicBezTo>
                  <a:pt x="360574" y="107523"/>
                  <a:pt x="369211" y="98900"/>
                  <a:pt x="369211" y="88322"/>
                </a:cubicBezTo>
                <a:cubicBezTo>
                  <a:pt x="369211" y="77744"/>
                  <a:pt x="360574" y="69121"/>
                  <a:pt x="349889" y="69121"/>
                </a:cubicBezTo>
                <a:close/>
                <a:moveTo>
                  <a:pt x="196101" y="69121"/>
                </a:moveTo>
                <a:cubicBezTo>
                  <a:pt x="185512" y="69121"/>
                  <a:pt x="176880" y="77744"/>
                  <a:pt x="176880" y="88322"/>
                </a:cubicBezTo>
                <a:cubicBezTo>
                  <a:pt x="176880" y="98900"/>
                  <a:pt x="185512" y="107523"/>
                  <a:pt x="196101" y="107523"/>
                </a:cubicBezTo>
                <a:lnTo>
                  <a:pt x="215323" y="107523"/>
                </a:lnTo>
                <a:lnTo>
                  <a:pt x="215323" y="88322"/>
                </a:lnTo>
                <a:cubicBezTo>
                  <a:pt x="215323" y="77744"/>
                  <a:pt x="206691" y="69121"/>
                  <a:pt x="196101" y="69121"/>
                </a:cubicBezTo>
                <a:close/>
                <a:moveTo>
                  <a:pt x="349889" y="46009"/>
                </a:moveTo>
                <a:cubicBezTo>
                  <a:pt x="373307" y="46009"/>
                  <a:pt x="392273" y="65032"/>
                  <a:pt x="392273" y="88322"/>
                </a:cubicBezTo>
                <a:cubicBezTo>
                  <a:pt x="392273" y="111612"/>
                  <a:pt x="373307" y="130546"/>
                  <a:pt x="349889" y="130546"/>
                </a:cubicBezTo>
                <a:lnTo>
                  <a:pt x="319170" y="130546"/>
                </a:lnTo>
                <a:cubicBezTo>
                  <a:pt x="312759" y="130546"/>
                  <a:pt x="307595" y="125390"/>
                  <a:pt x="307595" y="118990"/>
                </a:cubicBezTo>
                <a:lnTo>
                  <a:pt x="307595" y="88322"/>
                </a:lnTo>
                <a:cubicBezTo>
                  <a:pt x="307595" y="65032"/>
                  <a:pt x="326561" y="46009"/>
                  <a:pt x="349889" y="46009"/>
                </a:cubicBezTo>
                <a:close/>
                <a:moveTo>
                  <a:pt x="196101" y="46009"/>
                </a:moveTo>
                <a:cubicBezTo>
                  <a:pt x="219416" y="46009"/>
                  <a:pt x="238370" y="65032"/>
                  <a:pt x="238370" y="88322"/>
                </a:cubicBezTo>
                <a:lnTo>
                  <a:pt x="238370" y="118990"/>
                </a:lnTo>
                <a:cubicBezTo>
                  <a:pt x="238370" y="125390"/>
                  <a:pt x="233209" y="130546"/>
                  <a:pt x="226891" y="130546"/>
                </a:cubicBezTo>
                <a:lnTo>
                  <a:pt x="196101" y="130546"/>
                </a:lnTo>
                <a:cubicBezTo>
                  <a:pt x="172787" y="130546"/>
                  <a:pt x="153833" y="111612"/>
                  <a:pt x="153833" y="88322"/>
                </a:cubicBezTo>
                <a:cubicBezTo>
                  <a:pt x="153833" y="65032"/>
                  <a:pt x="172787" y="46009"/>
                  <a:pt x="196101" y="46009"/>
                </a:cubicBezTo>
                <a:close/>
                <a:moveTo>
                  <a:pt x="349872" y="23017"/>
                </a:moveTo>
                <a:cubicBezTo>
                  <a:pt x="313825" y="23017"/>
                  <a:pt x="284543" y="52345"/>
                  <a:pt x="284543" y="88338"/>
                </a:cubicBezTo>
                <a:lnTo>
                  <a:pt x="284543" y="153569"/>
                </a:lnTo>
                <a:lnTo>
                  <a:pt x="349872" y="153569"/>
                </a:lnTo>
                <a:cubicBezTo>
                  <a:pt x="385918" y="153569"/>
                  <a:pt x="415289" y="124331"/>
                  <a:pt x="415289" y="88338"/>
                </a:cubicBezTo>
                <a:cubicBezTo>
                  <a:pt x="415289" y="52345"/>
                  <a:pt x="385918" y="23017"/>
                  <a:pt x="349872" y="23017"/>
                </a:cubicBezTo>
                <a:close/>
                <a:moveTo>
                  <a:pt x="196074" y="23017"/>
                </a:moveTo>
                <a:cubicBezTo>
                  <a:pt x="160028" y="23017"/>
                  <a:pt x="130746" y="52345"/>
                  <a:pt x="130746" y="88338"/>
                </a:cubicBezTo>
                <a:cubicBezTo>
                  <a:pt x="130746" y="124331"/>
                  <a:pt x="160028" y="153569"/>
                  <a:pt x="196074" y="153569"/>
                </a:cubicBezTo>
                <a:lnTo>
                  <a:pt x="261492" y="153569"/>
                </a:lnTo>
                <a:lnTo>
                  <a:pt x="261492" y="88338"/>
                </a:lnTo>
                <a:cubicBezTo>
                  <a:pt x="261492" y="52345"/>
                  <a:pt x="232121" y="23017"/>
                  <a:pt x="196074" y="23017"/>
                </a:cubicBezTo>
                <a:close/>
                <a:moveTo>
                  <a:pt x="196074" y="0"/>
                </a:moveTo>
                <a:cubicBezTo>
                  <a:pt x="229005" y="0"/>
                  <a:pt x="257753" y="18041"/>
                  <a:pt x="272973" y="44791"/>
                </a:cubicBezTo>
                <a:cubicBezTo>
                  <a:pt x="288193" y="18041"/>
                  <a:pt x="317030" y="0"/>
                  <a:pt x="349872" y="0"/>
                </a:cubicBezTo>
                <a:cubicBezTo>
                  <a:pt x="398646" y="0"/>
                  <a:pt x="438341" y="39636"/>
                  <a:pt x="438341" y="88338"/>
                </a:cubicBezTo>
                <a:cubicBezTo>
                  <a:pt x="438341" y="114110"/>
                  <a:pt x="427216" y="137395"/>
                  <a:pt x="409415" y="153569"/>
                </a:cubicBezTo>
                <a:lnTo>
                  <a:pt x="534465" y="153569"/>
                </a:lnTo>
                <a:cubicBezTo>
                  <a:pt x="540873" y="153569"/>
                  <a:pt x="546035" y="158724"/>
                  <a:pt x="546035" y="165122"/>
                </a:cubicBezTo>
                <a:lnTo>
                  <a:pt x="546035" y="288031"/>
                </a:lnTo>
                <a:cubicBezTo>
                  <a:pt x="546035" y="294341"/>
                  <a:pt x="540873" y="299495"/>
                  <a:pt x="534465" y="299495"/>
                </a:cubicBezTo>
                <a:lnTo>
                  <a:pt x="503758" y="299495"/>
                </a:lnTo>
                <a:lnTo>
                  <a:pt x="238351" y="299495"/>
                </a:lnTo>
                <a:lnTo>
                  <a:pt x="238351" y="583616"/>
                </a:lnTo>
                <a:lnTo>
                  <a:pt x="307595" y="583616"/>
                </a:lnTo>
                <a:lnTo>
                  <a:pt x="307595" y="349441"/>
                </a:lnTo>
                <a:cubicBezTo>
                  <a:pt x="307595" y="343042"/>
                  <a:pt x="312757" y="337888"/>
                  <a:pt x="319166" y="337888"/>
                </a:cubicBezTo>
                <a:cubicBezTo>
                  <a:pt x="325485" y="337888"/>
                  <a:pt x="330647" y="343042"/>
                  <a:pt x="330647" y="349441"/>
                </a:cubicBezTo>
                <a:lnTo>
                  <a:pt x="330647" y="583616"/>
                </a:lnTo>
                <a:lnTo>
                  <a:pt x="492188" y="583616"/>
                </a:lnTo>
                <a:lnTo>
                  <a:pt x="492188" y="349441"/>
                </a:lnTo>
                <a:cubicBezTo>
                  <a:pt x="492188" y="343042"/>
                  <a:pt x="497350" y="337888"/>
                  <a:pt x="503758" y="337888"/>
                </a:cubicBezTo>
                <a:cubicBezTo>
                  <a:pt x="510078" y="337888"/>
                  <a:pt x="515240" y="343042"/>
                  <a:pt x="515240" y="349441"/>
                </a:cubicBezTo>
                <a:lnTo>
                  <a:pt x="515240" y="595169"/>
                </a:lnTo>
                <a:cubicBezTo>
                  <a:pt x="515240" y="601568"/>
                  <a:pt x="510078" y="606722"/>
                  <a:pt x="503758" y="606722"/>
                </a:cubicBezTo>
                <a:lnTo>
                  <a:pt x="42277" y="606722"/>
                </a:lnTo>
                <a:cubicBezTo>
                  <a:pt x="35868" y="606722"/>
                  <a:pt x="30706" y="601568"/>
                  <a:pt x="30706" y="595169"/>
                </a:cubicBezTo>
                <a:lnTo>
                  <a:pt x="30706" y="299495"/>
                </a:lnTo>
                <a:lnTo>
                  <a:pt x="11481" y="299495"/>
                </a:lnTo>
                <a:cubicBezTo>
                  <a:pt x="5162" y="299495"/>
                  <a:pt x="0" y="294341"/>
                  <a:pt x="0" y="288031"/>
                </a:cubicBezTo>
                <a:lnTo>
                  <a:pt x="0" y="165122"/>
                </a:lnTo>
                <a:cubicBezTo>
                  <a:pt x="0" y="158724"/>
                  <a:pt x="5162" y="153569"/>
                  <a:pt x="11481" y="153569"/>
                </a:cubicBezTo>
                <a:lnTo>
                  <a:pt x="136620" y="153569"/>
                </a:lnTo>
                <a:cubicBezTo>
                  <a:pt x="118819" y="137395"/>
                  <a:pt x="107605" y="114110"/>
                  <a:pt x="107605" y="88338"/>
                </a:cubicBezTo>
                <a:cubicBezTo>
                  <a:pt x="107605" y="39636"/>
                  <a:pt x="147300" y="0"/>
                  <a:pt x="196074" y="0"/>
                </a:cubicBezTo>
                <a:close/>
              </a:path>
            </a:pathLst>
          </a:custGeom>
          <a:solidFill>
            <a:srgbClr val="FCE428"/>
          </a:solidFill>
          <a:ln>
            <a:noFill/>
          </a:ln>
        </p:spPr>
      </p:sp>
      <p:sp>
        <p:nvSpPr>
          <p:cNvPr id="126" name="cloud-computing_117192"/>
          <p:cNvSpPr>
            <a:spLocks noChangeAspect="1"/>
          </p:cNvSpPr>
          <p:nvPr/>
        </p:nvSpPr>
        <p:spPr bwMode="auto">
          <a:xfrm>
            <a:off x="3320004" y="2737147"/>
            <a:ext cx="689364" cy="688276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33" h="6533">
                <a:moveTo>
                  <a:pt x="5624" y="3497"/>
                </a:moveTo>
                <a:lnTo>
                  <a:pt x="5624" y="3360"/>
                </a:lnTo>
                <a:cubicBezTo>
                  <a:pt x="5624" y="2720"/>
                  <a:pt x="4711" y="2384"/>
                  <a:pt x="3809" y="2384"/>
                </a:cubicBezTo>
                <a:cubicBezTo>
                  <a:pt x="2913" y="2384"/>
                  <a:pt x="2007" y="2715"/>
                  <a:pt x="1995" y="3348"/>
                </a:cubicBezTo>
                <a:lnTo>
                  <a:pt x="1995" y="3360"/>
                </a:lnTo>
                <a:lnTo>
                  <a:pt x="1995" y="3360"/>
                </a:lnTo>
                <a:lnTo>
                  <a:pt x="1995" y="3711"/>
                </a:lnTo>
                <a:cubicBezTo>
                  <a:pt x="1896" y="3732"/>
                  <a:pt x="1795" y="3744"/>
                  <a:pt x="1692" y="3744"/>
                </a:cubicBezTo>
                <a:cubicBezTo>
                  <a:pt x="1060" y="3744"/>
                  <a:pt x="545" y="3333"/>
                  <a:pt x="545" y="2828"/>
                </a:cubicBezTo>
                <a:cubicBezTo>
                  <a:pt x="545" y="2473"/>
                  <a:pt x="808" y="2147"/>
                  <a:pt x="1215" y="1996"/>
                </a:cubicBezTo>
                <a:cubicBezTo>
                  <a:pt x="1348" y="1947"/>
                  <a:pt x="1421" y="1803"/>
                  <a:pt x="1381" y="1665"/>
                </a:cubicBezTo>
                <a:cubicBezTo>
                  <a:pt x="1361" y="1595"/>
                  <a:pt x="1351" y="1527"/>
                  <a:pt x="1351" y="1461"/>
                </a:cubicBezTo>
                <a:cubicBezTo>
                  <a:pt x="1351" y="956"/>
                  <a:pt x="1865" y="545"/>
                  <a:pt x="2497" y="545"/>
                </a:cubicBezTo>
                <a:cubicBezTo>
                  <a:pt x="2933" y="545"/>
                  <a:pt x="3340" y="751"/>
                  <a:pt x="3531" y="1068"/>
                </a:cubicBezTo>
                <a:cubicBezTo>
                  <a:pt x="3600" y="1184"/>
                  <a:pt x="3744" y="1231"/>
                  <a:pt x="3868" y="1179"/>
                </a:cubicBezTo>
                <a:cubicBezTo>
                  <a:pt x="4033" y="1109"/>
                  <a:pt x="4211" y="1075"/>
                  <a:pt x="4395" y="1075"/>
                </a:cubicBezTo>
                <a:cubicBezTo>
                  <a:pt x="5013" y="1075"/>
                  <a:pt x="5528" y="1477"/>
                  <a:pt x="5540" y="1972"/>
                </a:cubicBezTo>
                <a:cubicBezTo>
                  <a:pt x="5543" y="2053"/>
                  <a:pt x="5580" y="2128"/>
                  <a:pt x="5644" y="2179"/>
                </a:cubicBezTo>
                <a:cubicBezTo>
                  <a:pt x="5865" y="2353"/>
                  <a:pt x="5988" y="2584"/>
                  <a:pt x="5988" y="2829"/>
                </a:cubicBezTo>
                <a:cubicBezTo>
                  <a:pt x="5989" y="3085"/>
                  <a:pt x="5852" y="3327"/>
                  <a:pt x="5624" y="3497"/>
                </a:cubicBezTo>
                <a:close/>
                <a:moveTo>
                  <a:pt x="3809" y="5989"/>
                </a:moveTo>
                <a:cubicBezTo>
                  <a:pt x="2984" y="5989"/>
                  <a:pt x="2539" y="5683"/>
                  <a:pt x="2539" y="5559"/>
                </a:cubicBezTo>
                <a:lnTo>
                  <a:pt x="2539" y="5176"/>
                </a:lnTo>
                <a:cubicBezTo>
                  <a:pt x="2883" y="5348"/>
                  <a:pt x="3347" y="5436"/>
                  <a:pt x="3809" y="5436"/>
                </a:cubicBezTo>
                <a:cubicBezTo>
                  <a:pt x="4272" y="5436"/>
                  <a:pt x="4736" y="5348"/>
                  <a:pt x="5080" y="5176"/>
                </a:cubicBezTo>
                <a:lnTo>
                  <a:pt x="5080" y="5559"/>
                </a:lnTo>
                <a:cubicBezTo>
                  <a:pt x="5080" y="5683"/>
                  <a:pt x="4635" y="5989"/>
                  <a:pt x="3809" y="5989"/>
                </a:cubicBezTo>
                <a:close/>
                <a:moveTo>
                  <a:pt x="3809" y="4336"/>
                </a:moveTo>
                <a:cubicBezTo>
                  <a:pt x="4271" y="4336"/>
                  <a:pt x="4736" y="4248"/>
                  <a:pt x="5080" y="4076"/>
                </a:cubicBezTo>
                <a:lnTo>
                  <a:pt x="5080" y="4459"/>
                </a:lnTo>
                <a:cubicBezTo>
                  <a:pt x="5080" y="4584"/>
                  <a:pt x="4635" y="4889"/>
                  <a:pt x="3809" y="4889"/>
                </a:cubicBezTo>
                <a:cubicBezTo>
                  <a:pt x="2984" y="4889"/>
                  <a:pt x="2539" y="4583"/>
                  <a:pt x="2539" y="4459"/>
                </a:cubicBezTo>
                <a:lnTo>
                  <a:pt x="2539" y="4076"/>
                </a:lnTo>
                <a:cubicBezTo>
                  <a:pt x="2883" y="4248"/>
                  <a:pt x="3347" y="4336"/>
                  <a:pt x="3809" y="4336"/>
                </a:cubicBezTo>
                <a:close/>
                <a:moveTo>
                  <a:pt x="3809" y="3792"/>
                </a:moveTo>
                <a:cubicBezTo>
                  <a:pt x="2984" y="3792"/>
                  <a:pt x="2539" y="3485"/>
                  <a:pt x="2539" y="3361"/>
                </a:cubicBezTo>
                <a:cubicBezTo>
                  <a:pt x="2539" y="3236"/>
                  <a:pt x="2984" y="2929"/>
                  <a:pt x="3809" y="2929"/>
                </a:cubicBezTo>
                <a:cubicBezTo>
                  <a:pt x="4635" y="2929"/>
                  <a:pt x="5080" y="3236"/>
                  <a:pt x="5080" y="3361"/>
                </a:cubicBezTo>
                <a:cubicBezTo>
                  <a:pt x="5080" y="3485"/>
                  <a:pt x="4635" y="3792"/>
                  <a:pt x="3809" y="3792"/>
                </a:cubicBezTo>
                <a:close/>
                <a:moveTo>
                  <a:pt x="6533" y="2828"/>
                </a:moveTo>
                <a:cubicBezTo>
                  <a:pt x="6533" y="2457"/>
                  <a:pt x="6368" y="2100"/>
                  <a:pt x="6077" y="1831"/>
                </a:cubicBezTo>
                <a:cubicBezTo>
                  <a:pt x="5987" y="1092"/>
                  <a:pt x="5275" y="529"/>
                  <a:pt x="4397" y="529"/>
                </a:cubicBezTo>
                <a:cubicBezTo>
                  <a:pt x="4216" y="529"/>
                  <a:pt x="4039" y="555"/>
                  <a:pt x="3868" y="603"/>
                </a:cubicBezTo>
                <a:cubicBezTo>
                  <a:pt x="3552" y="227"/>
                  <a:pt x="3047" y="0"/>
                  <a:pt x="2497" y="0"/>
                </a:cubicBezTo>
                <a:cubicBezTo>
                  <a:pt x="1564" y="0"/>
                  <a:pt x="805" y="655"/>
                  <a:pt x="805" y="1461"/>
                </a:cubicBezTo>
                <a:cubicBezTo>
                  <a:pt x="805" y="1501"/>
                  <a:pt x="807" y="1541"/>
                  <a:pt x="811" y="1581"/>
                </a:cubicBezTo>
                <a:cubicBezTo>
                  <a:pt x="312" y="1843"/>
                  <a:pt x="0" y="2312"/>
                  <a:pt x="0" y="2828"/>
                </a:cubicBezTo>
                <a:cubicBezTo>
                  <a:pt x="0" y="3633"/>
                  <a:pt x="759" y="4289"/>
                  <a:pt x="1692" y="4289"/>
                </a:cubicBezTo>
                <a:cubicBezTo>
                  <a:pt x="1795" y="4289"/>
                  <a:pt x="1895" y="4281"/>
                  <a:pt x="1995" y="4265"/>
                </a:cubicBezTo>
                <a:lnTo>
                  <a:pt x="1995" y="5557"/>
                </a:lnTo>
                <a:cubicBezTo>
                  <a:pt x="1995" y="6197"/>
                  <a:pt x="2908" y="6533"/>
                  <a:pt x="3809" y="6533"/>
                </a:cubicBezTo>
                <a:cubicBezTo>
                  <a:pt x="4711" y="6533"/>
                  <a:pt x="5624" y="6199"/>
                  <a:pt x="5624" y="5557"/>
                </a:cubicBezTo>
                <a:lnTo>
                  <a:pt x="5624" y="4124"/>
                </a:lnTo>
                <a:cubicBezTo>
                  <a:pt x="6181" y="3875"/>
                  <a:pt x="6533" y="3379"/>
                  <a:pt x="6533" y="2828"/>
                </a:cubicBezTo>
                <a:close/>
              </a:path>
            </a:pathLst>
          </a:custGeom>
          <a:solidFill>
            <a:srgbClr val="FCE428"/>
          </a:solidFill>
          <a:ln>
            <a:noFill/>
          </a:ln>
        </p:spPr>
      </p:sp>
      <p:sp>
        <p:nvSpPr>
          <p:cNvPr id="32" name="文本框 31"/>
          <p:cNvSpPr txBox="1"/>
          <p:nvPr/>
        </p:nvSpPr>
        <p:spPr>
          <a:xfrm>
            <a:off x="723796" y="63927"/>
            <a:ext cx="336605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幼圆" panose="02010509060101010101" charset="-122"/>
                <a:ea typeface="幼圆" panose="02010509060101010101" charset="-122"/>
              </a:rPr>
              <a:t>学生端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447" y="2536198"/>
            <a:ext cx="3111111" cy="21968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6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36555"/>
            <a:ext cx="11998035" cy="5294442"/>
            <a:chOff x="0" y="1014878"/>
            <a:chExt cx="11998035" cy="5294442"/>
          </a:xfrm>
        </p:grpSpPr>
        <p:sp>
          <p:nvSpPr>
            <p:cNvPr id="4" name="íṧľíde"/>
            <p:cNvSpPr/>
            <p:nvPr/>
          </p:nvSpPr>
          <p:spPr>
            <a:xfrm>
              <a:off x="0" y="1020162"/>
              <a:ext cx="5183221" cy="488625"/>
            </a:xfrm>
            <a:custGeom>
              <a:avLst/>
              <a:gdLst>
                <a:gd name="connsiteX0" fmla="*/ 0 w 5183221"/>
                <a:gd name="connsiteY0" fmla="*/ 0 h 960107"/>
                <a:gd name="connsiteX1" fmla="*/ 1967541 w 5183221"/>
                <a:gd name="connsiteY1" fmla="*/ 0 h 960107"/>
                <a:gd name="connsiteX2" fmla="*/ 3215680 w 5183221"/>
                <a:gd name="connsiteY2" fmla="*/ 0 h 960107"/>
                <a:gd name="connsiteX3" fmla="*/ 4703168 w 5183221"/>
                <a:gd name="connsiteY3" fmla="*/ 0 h 960107"/>
                <a:gd name="connsiteX4" fmla="*/ 5183221 w 5183221"/>
                <a:gd name="connsiteY4" fmla="*/ 480054 h 960107"/>
                <a:gd name="connsiteX5" fmla="*/ 4703168 w 5183221"/>
                <a:gd name="connsiteY5" fmla="*/ 960107 h 960107"/>
                <a:gd name="connsiteX6" fmla="*/ 3215680 w 5183221"/>
                <a:gd name="connsiteY6" fmla="*/ 960107 h 960107"/>
                <a:gd name="connsiteX7" fmla="*/ 1967541 w 5183221"/>
                <a:gd name="connsiteY7" fmla="*/ 960107 h 960107"/>
                <a:gd name="connsiteX8" fmla="*/ 0 w 5183221"/>
                <a:gd name="connsiteY8" fmla="*/ 960107 h 960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83221" h="960107">
                  <a:moveTo>
                    <a:pt x="0" y="0"/>
                  </a:moveTo>
                  <a:lnTo>
                    <a:pt x="1967541" y="0"/>
                  </a:lnTo>
                  <a:lnTo>
                    <a:pt x="3215680" y="0"/>
                  </a:lnTo>
                  <a:lnTo>
                    <a:pt x="4703168" y="0"/>
                  </a:lnTo>
                  <a:lnTo>
                    <a:pt x="5183221" y="480054"/>
                  </a:lnTo>
                  <a:lnTo>
                    <a:pt x="4703168" y="960107"/>
                  </a:lnTo>
                  <a:lnTo>
                    <a:pt x="3215680" y="960107"/>
                  </a:lnTo>
                  <a:lnTo>
                    <a:pt x="1967541" y="960107"/>
                  </a:lnTo>
                  <a:lnTo>
                    <a:pt x="0" y="9601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班级管理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iṧḷiḋê"/>
            <p:cNvSpPr/>
            <p:nvPr/>
          </p:nvSpPr>
          <p:spPr>
            <a:xfrm>
              <a:off x="0" y="1980269"/>
              <a:ext cx="3215680" cy="4886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学生管理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íṥḷîḓê"/>
            <p:cNvSpPr/>
            <p:nvPr/>
          </p:nvSpPr>
          <p:spPr>
            <a:xfrm>
              <a:off x="0" y="2940375"/>
              <a:ext cx="3215680" cy="4886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创业教程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íṧļïďê"/>
            <p:cNvSpPr/>
            <p:nvPr/>
          </p:nvSpPr>
          <p:spPr>
            <a:xfrm>
              <a:off x="0" y="3900482"/>
              <a:ext cx="3215680" cy="4886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创业测评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íṧlîďe"/>
            <p:cNvSpPr/>
            <p:nvPr/>
          </p:nvSpPr>
          <p:spPr>
            <a:xfrm>
              <a:off x="0" y="4860589"/>
              <a:ext cx="3215680" cy="4886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创新训练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îşļiďé"/>
            <p:cNvSpPr/>
            <p:nvPr/>
          </p:nvSpPr>
          <p:spPr>
            <a:xfrm>
              <a:off x="0" y="5820695"/>
              <a:ext cx="3215680" cy="48862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创业训练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ïŝḷïḍê"/>
            <p:cNvSpPr/>
            <p:nvPr/>
          </p:nvSpPr>
          <p:spPr>
            <a:xfrm>
              <a:off x="0" y="1020162"/>
              <a:ext cx="335360" cy="48862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ľíḑè"/>
            <p:cNvSpPr/>
            <p:nvPr/>
          </p:nvSpPr>
          <p:spPr>
            <a:xfrm>
              <a:off x="0" y="1980269"/>
              <a:ext cx="335360" cy="48862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îḓê"/>
            <p:cNvSpPr/>
            <p:nvPr/>
          </p:nvSpPr>
          <p:spPr>
            <a:xfrm>
              <a:off x="0" y="2931802"/>
              <a:ext cx="335360" cy="48862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ṩḻîḋè"/>
            <p:cNvSpPr/>
            <p:nvPr/>
          </p:nvSpPr>
          <p:spPr>
            <a:xfrm>
              <a:off x="0" y="3891909"/>
              <a:ext cx="335360" cy="48862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ṥḻîḑe"/>
            <p:cNvSpPr/>
            <p:nvPr/>
          </p:nvSpPr>
          <p:spPr>
            <a:xfrm>
              <a:off x="0" y="4852015"/>
              <a:ext cx="335360" cy="488625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ļiḓe"/>
            <p:cNvSpPr/>
            <p:nvPr/>
          </p:nvSpPr>
          <p:spPr>
            <a:xfrm>
              <a:off x="0" y="5820695"/>
              <a:ext cx="335360" cy="48862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943872" y="1014878"/>
              <a:ext cx="2842383" cy="13855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7786263" y="1028733"/>
              <a:ext cx="0" cy="744645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ṥlïḍe"/>
            <p:cNvSpPr/>
            <p:nvPr/>
          </p:nvSpPr>
          <p:spPr>
            <a:xfrm>
              <a:off x="7690252" y="1773378"/>
              <a:ext cx="192021" cy="19202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šlïḓê"/>
            <p:cNvSpPr txBox="1"/>
            <p:nvPr/>
          </p:nvSpPr>
          <p:spPr>
            <a:xfrm>
              <a:off x="7384472" y="1965399"/>
              <a:ext cx="4613563" cy="202356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dirty="0"/>
                <a:t>添加班级、查看班级列表，在班级列表中修改、删除班级。学分设置、慕课必修课程设置、企业导师评委设置等功能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3336032" y="1780575"/>
            <a:ext cx="3215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+mn-ea"/>
                <a:cs typeface="Calibri" panose="020F0502020204030204" pitchFamily="34" charset="0"/>
              </a:rPr>
              <a:t>主要有学员添加、学员审核、学员查询等功能；在添加学员时，可以考虑单个添加、批量添加或批量导入</a:t>
            </a:r>
            <a:endParaRPr lang="zh-CN" altLang="en-US" dirty="0"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336032" y="3185415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+mn-ea"/>
                <a:cs typeface="仿宋_GB2312"/>
              </a:rPr>
              <a:t>查看学生各项学习的成果</a:t>
            </a:r>
            <a:endParaRPr lang="zh-CN" altLang="en-US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36032" y="4148227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+mn-ea"/>
                <a:cs typeface="仿宋_GB2312"/>
              </a:rPr>
              <a:t>查看学员各项测评结果</a:t>
            </a:r>
            <a:endParaRPr lang="zh-CN" altLang="en-US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36032" y="5133338"/>
            <a:ext cx="2031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+mn-ea"/>
                <a:cs typeface="仿宋_GB2312"/>
              </a:rPr>
              <a:t>查看各项训练结果</a:t>
            </a:r>
            <a:endParaRPr lang="zh-CN" altLang="en-US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17063" y="592195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>
                <a:latin typeface="+mn-ea"/>
                <a:cs typeface="仿宋_GB2312"/>
              </a:rPr>
              <a:t>项目管理，查看学员项目情况；查看、管理团队成员；查看项目进度；对团队项目进行评分</a:t>
            </a:r>
            <a:endParaRPr lang="zh-CN" altLang="en-US" dirty="0"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3796" y="65324"/>
            <a:ext cx="336605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幼圆" panose="02010509060101010101" charset="-122"/>
                <a:ea typeface="幼圆" panose="02010509060101010101" charset="-122"/>
              </a:rPr>
              <a:t>教师端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3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71732" y="1022825"/>
            <a:ext cx="13226520" cy="4904680"/>
            <a:chOff x="690251" y="1674000"/>
            <a:chExt cx="10811499" cy="4009138"/>
          </a:xfrm>
        </p:grpSpPr>
        <p:sp>
          <p:nvSpPr>
            <p:cNvPr id="4" name="işlïḓé"/>
            <p:cNvSpPr/>
            <p:nvPr/>
          </p:nvSpPr>
          <p:spPr>
            <a:xfrm>
              <a:off x="4439854" y="1963634"/>
              <a:ext cx="3308098" cy="3308098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$ļíďê"/>
            <p:cNvSpPr/>
            <p:nvPr/>
          </p:nvSpPr>
          <p:spPr>
            <a:xfrm>
              <a:off x="4858737" y="2382516"/>
              <a:ext cx="2470333" cy="2470332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š1iḋe"/>
            <p:cNvSpPr/>
            <p:nvPr/>
          </p:nvSpPr>
          <p:spPr>
            <a:xfrm>
              <a:off x="5256137" y="2779917"/>
              <a:ext cx="1675529" cy="1675528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$ľíďê"/>
            <p:cNvGrpSpPr/>
            <p:nvPr/>
          </p:nvGrpSpPr>
          <p:grpSpPr>
            <a:xfrm>
              <a:off x="5252267" y="2921723"/>
              <a:ext cx="1683270" cy="1315721"/>
              <a:chOff x="5252267" y="2921723"/>
              <a:chExt cx="1683270" cy="1315721"/>
            </a:xfrm>
          </p:grpSpPr>
          <p:sp>
            <p:nvSpPr>
              <p:cNvPr id="57" name="îŝľïḍe"/>
              <p:cNvSpPr/>
              <p:nvPr/>
            </p:nvSpPr>
            <p:spPr>
              <a:xfrm>
                <a:off x="5745012" y="3109400"/>
                <a:ext cx="679669" cy="679669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ṥ1îḋè"/>
              <p:cNvSpPr/>
              <p:nvPr/>
            </p:nvSpPr>
            <p:spPr bwMode="auto">
              <a:xfrm>
                <a:off x="6085531" y="3605837"/>
                <a:ext cx="358418" cy="631607"/>
              </a:xfrm>
              <a:custGeom>
                <a:avLst/>
                <a:gdLst>
                  <a:gd name="T0" fmla="*/ 149 w 199"/>
                  <a:gd name="T1" fmla="*/ 350 h 350"/>
                  <a:gd name="T2" fmla="*/ 150 w 199"/>
                  <a:gd name="T3" fmla="*/ 189 h 350"/>
                  <a:gd name="T4" fmla="*/ 199 w 199"/>
                  <a:gd name="T5" fmla="*/ 56 h 350"/>
                  <a:gd name="T6" fmla="*/ 90 w 199"/>
                  <a:gd name="T7" fmla="*/ 0 h 350"/>
                  <a:gd name="T8" fmla="*/ 30 w 199"/>
                  <a:gd name="T9" fmla="*/ 0 h 350"/>
                  <a:gd name="T10" fmla="*/ 0 w 199"/>
                  <a:gd name="T11" fmla="*/ 0 h 350"/>
                  <a:gd name="T12" fmla="*/ 0 w 199"/>
                  <a:gd name="T13" fmla="*/ 350 h 350"/>
                  <a:gd name="T14" fmla="*/ 149 w 199"/>
                  <a:gd name="T15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350">
                    <a:moveTo>
                      <a:pt x="149" y="350"/>
                    </a:move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179" y="35"/>
                      <a:pt x="146" y="18"/>
                      <a:pt x="9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50"/>
                      <a:pt x="0" y="350"/>
                      <a:pt x="0" y="350"/>
                    </a:cubicBezTo>
                    <a:lnTo>
                      <a:pt x="149" y="350"/>
                    </a:ln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Sḷiḍé"/>
              <p:cNvSpPr/>
              <p:nvPr/>
            </p:nvSpPr>
            <p:spPr bwMode="auto">
              <a:xfrm>
                <a:off x="6269686" y="3678129"/>
                <a:ext cx="303628" cy="474847"/>
              </a:xfrm>
              <a:custGeom>
                <a:avLst/>
                <a:gdLst>
                  <a:gd name="T0" fmla="*/ 4 w 169"/>
                  <a:gd name="T1" fmla="*/ 15 h 263"/>
                  <a:gd name="T2" fmla="*/ 8 w 169"/>
                  <a:gd name="T3" fmla="*/ 14 h 263"/>
                  <a:gd name="T4" fmla="*/ 13 w 169"/>
                  <a:gd name="T5" fmla="*/ 12 h 263"/>
                  <a:gd name="T6" fmla="*/ 13 w 169"/>
                  <a:gd name="T7" fmla="*/ 12 h 263"/>
                  <a:gd name="T8" fmla="*/ 53 w 169"/>
                  <a:gd name="T9" fmla="*/ 2 h 263"/>
                  <a:gd name="T10" fmla="*/ 84 w 169"/>
                  <a:gd name="T11" fmla="*/ 6 h 263"/>
                  <a:gd name="T12" fmla="*/ 104 w 169"/>
                  <a:gd name="T13" fmla="*/ 27 h 263"/>
                  <a:gd name="T14" fmla="*/ 120 w 169"/>
                  <a:gd name="T15" fmla="*/ 74 h 263"/>
                  <a:gd name="T16" fmla="*/ 119 w 169"/>
                  <a:gd name="T17" fmla="*/ 74 h 263"/>
                  <a:gd name="T18" fmla="*/ 162 w 169"/>
                  <a:gd name="T19" fmla="*/ 204 h 263"/>
                  <a:gd name="T20" fmla="*/ 129 w 169"/>
                  <a:gd name="T21" fmla="*/ 257 h 263"/>
                  <a:gd name="T22" fmla="*/ 129 w 169"/>
                  <a:gd name="T23" fmla="*/ 257 h 263"/>
                  <a:gd name="T24" fmla="*/ 69 w 169"/>
                  <a:gd name="T25" fmla="*/ 227 h 263"/>
                  <a:gd name="T26" fmla="*/ 0 w 169"/>
                  <a:gd name="T27" fmla="*/ 16 h 263"/>
                  <a:gd name="T28" fmla="*/ 4 w 169"/>
                  <a:gd name="T29" fmla="*/ 15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9" h="263">
                    <a:moveTo>
                      <a:pt x="4" y="15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64" y="0"/>
                      <a:pt x="74" y="2"/>
                      <a:pt x="84" y="6"/>
                    </a:cubicBezTo>
                    <a:cubicBezTo>
                      <a:pt x="94" y="11"/>
                      <a:pt x="101" y="17"/>
                      <a:pt x="104" y="27"/>
                    </a:cubicBezTo>
                    <a:cubicBezTo>
                      <a:pt x="120" y="74"/>
                      <a:pt x="120" y="74"/>
                      <a:pt x="120" y="74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62" y="204"/>
                      <a:pt x="162" y="204"/>
                      <a:pt x="162" y="204"/>
                    </a:cubicBezTo>
                    <a:cubicBezTo>
                      <a:pt x="169" y="226"/>
                      <a:pt x="155" y="250"/>
                      <a:pt x="129" y="257"/>
                    </a:cubicBezTo>
                    <a:cubicBezTo>
                      <a:pt x="129" y="257"/>
                      <a:pt x="129" y="257"/>
                      <a:pt x="129" y="257"/>
                    </a:cubicBezTo>
                    <a:cubicBezTo>
                      <a:pt x="104" y="263"/>
                      <a:pt x="77" y="250"/>
                      <a:pt x="69" y="22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4" y="15"/>
                      <a:pt x="4" y="15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ṩļiḍè"/>
              <p:cNvSpPr/>
              <p:nvPr/>
            </p:nvSpPr>
            <p:spPr bwMode="auto">
              <a:xfrm>
                <a:off x="6380788" y="3936099"/>
                <a:ext cx="379725" cy="211550"/>
              </a:xfrm>
              <a:custGeom>
                <a:avLst/>
                <a:gdLst>
                  <a:gd name="T0" fmla="*/ 1 w 211"/>
                  <a:gd name="T1" fmla="*/ 31 h 117"/>
                  <a:gd name="T2" fmla="*/ 1 w 211"/>
                  <a:gd name="T3" fmla="*/ 35 h 117"/>
                  <a:gd name="T4" fmla="*/ 2 w 211"/>
                  <a:gd name="T5" fmla="*/ 40 h 117"/>
                  <a:gd name="T6" fmla="*/ 2 w 211"/>
                  <a:gd name="T7" fmla="*/ 40 h 117"/>
                  <a:gd name="T8" fmla="*/ 8 w 211"/>
                  <a:gd name="T9" fmla="*/ 80 h 117"/>
                  <a:gd name="T10" fmla="*/ 24 w 211"/>
                  <a:gd name="T11" fmla="*/ 106 h 117"/>
                  <a:gd name="T12" fmla="*/ 51 w 211"/>
                  <a:gd name="T13" fmla="*/ 116 h 117"/>
                  <a:gd name="T14" fmla="*/ 100 w 211"/>
                  <a:gd name="T15" fmla="*/ 109 h 117"/>
                  <a:gd name="T16" fmla="*/ 100 w 211"/>
                  <a:gd name="T17" fmla="*/ 109 h 117"/>
                  <a:gd name="T18" fmla="*/ 211 w 211"/>
                  <a:gd name="T19" fmla="*/ 94 h 117"/>
                  <a:gd name="T20" fmla="*/ 194 w 211"/>
                  <a:gd name="T21" fmla="*/ 0 h 117"/>
                  <a:gd name="T22" fmla="*/ 0 w 211"/>
                  <a:gd name="T23" fmla="*/ 26 h 117"/>
                  <a:gd name="T24" fmla="*/ 1 w 211"/>
                  <a:gd name="T25" fmla="*/ 3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1" h="117">
                    <a:moveTo>
                      <a:pt x="1" y="31"/>
                    </a:moveTo>
                    <a:cubicBezTo>
                      <a:pt x="1" y="35"/>
                      <a:pt x="1" y="35"/>
                      <a:pt x="1" y="35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11" y="91"/>
                      <a:pt x="16" y="100"/>
                      <a:pt x="24" y="106"/>
                    </a:cubicBezTo>
                    <a:cubicBezTo>
                      <a:pt x="32" y="114"/>
                      <a:pt x="40" y="117"/>
                      <a:pt x="51" y="116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211" y="94"/>
                      <a:pt x="211" y="94"/>
                      <a:pt x="211" y="94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31"/>
                      <a:pt x="1" y="31"/>
                      <a:pt x="1" y="31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ŝḷíḓé"/>
              <p:cNvSpPr/>
              <p:nvPr/>
            </p:nvSpPr>
            <p:spPr bwMode="auto">
              <a:xfrm>
                <a:off x="6089336" y="2921723"/>
                <a:ext cx="307432" cy="642261"/>
              </a:xfrm>
              <a:custGeom>
                <a:avLst/>
                <a:gdLst>
                  <a:gd name="T0" fmla="*/ 0 w 171"/>
                  <a:gd name="T1" fmla="*/ 356 h 356"/>
                  <a:gd name="T2" fmla="*/ 156 w 171"/>
                  <a:gd name="T3" fmla="*/ 203 h 356"/>
                  <a:gd name="T4" fmla="*/ 150 w 171"/>
                  <a:gd name="T5" fmla="*/ 59 h 356"/>
                  <a:gd name="T6" fmla="*/ 0 w 171"/>
                  <a:gd name="T7" fmla="*/ 0 h 356"/>
                  <a:gd name="T8" fmla="*/ 0 w 171"/>
                  <a:gd name="T9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356">
                    <a:moveTo>
                      <a:pt x="0" y="356"/>
                    </a:moveTo>
                    <a:cubicBezTo>
                      <a:pt x="69" y="348"/>
                      <a:pt x="135" y="294"/>
                      <a:pt x="156" y="203"/>
                    </a:cubicBezTo>
                    <a:cubicBezTo>
                      <a:pt x="169" y="145"/>
                      <a:pt x="171" y="93"/>
                      <a:pt x="150" y="59"/>
                    </a:cubicBezTo>
                    <a:cubicBezTo>
                      <a:pt x="122" y="11"/>
                      <a:pt x="59" y="1"/>
                      <a:pt x="0" y="0"/>
                    </a:cubicBezTo>
                    <a:lnTo>
                      <a:pt x="0" y="356"/>
                    </a:ln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Sļide"/>
              <p:cNvSpPr/>
              <p:nvPr/>
            </p:nvSpPr>
            <p:spPr bwMode="auto">
              <a:xfrm>
                <a:off x="5743855" y="3605837"/>
                <a:ext cx="358418" cy="631607"/>
              </a:xfrm>
              <a:custGeom>
                <a:avLst/>
                <a:gdLst>
                  <a:gd name="T0" fmla="*/ 51 w 199"/>
                  <a:gd name="T1" fmla="*/ 350 h 350"/>
                  <a:gd name="T2" fmla="*/ 49 w 199"/>
                  <a:gd name="T3" fmla="*/ 189 h 350"/>
                  <a:gd name="T4" fmla="*/ 0 w 199"/>
                  <a:gd name="T5" fmla="*/ 56 h 350"/>
                  <a:gd name="T6" fmla="*/ 109 w 199"/>
                  <a:gd name="T7" fmla="*/ 0 h 350"/>
                  <a:gd name="T8" fmla="*/ 170 w 199"/>
                  <a:gd name="T9" fmla="*/ 0 h 350"/>
                  <a:gd name="T10" fmla="*/ 199 w 199"/>
                  <a:gd name="T11" fmla="*/ 0 h 350"/>
                  <a:gd name="T12" fmla="*/ 199 w 199"/>
                  <a:gd name="T13" fmla="*/ 350 h 350"/>
                  <a:gd name="T14" fmla="*/ 51 w 199"/>
                  <a:gd name="T15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350">
                    <a:moveTo>
                      <a:pt x="51" y="350"/>
                    </a:moveTo>
                    <a:cubicBezTo>
                      <a:pt x="49" y="189"/>
                      <a:pt x="49" y="189"/>
                      <a:pt x="49" y="18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35"/>
                      <a:pt x="54" y="18"/>
                      <a:pt x="109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350"/>
                      <a:pt x="199" y="350"/>
                      <a:pt x="199" y="350"/>
                    </a:cubicBezTo>
                    <a:lnTo>
                      <a:pt x="51" y="350"/>
                    </a:ln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$ļiḍe"/>
              <p:cNvSpPr/>
              <p:nvPr/>
            </p:nvSpPr>
            <p:spPr bwMode="auto">
              <a:xfrm>
                <a:off x="5941708" y="3488648"/>
                <a:ext cx="302106" cy="535724"/>
              </a:xfrm>
              <a:custGeom>
                <a:avLst/>
                <a:gdLst>
                  <a:gd name="T0" fmla="*/ 397 w 397"/>
                  <a:gd name="T1" fmla="*/ 154 h 704"/>
                  <a:gd name="T2" fmla="*/ 203 w 397"/>
                  <a:gd name="T3" fmla="*/ 704 h 704"/>
                  <a:gd name="T4" fmla="*/ 0 w 397"/>
                  <a:gd name="T5" fmla="*/ 154 h 704"/>
                  <a:gd name="T6" fmla="*/ 71 w 397"/>
                  <a:gd name="T7" fmla="*/ 152 h 704"/>
                  <a:gd name="T8" fmla="*/ 71 w 397"/>
                  <a:gd name="T9" fmla="*/ 0 h 704"/>
                  <a:gd name="T10" fmla="*/ 331 w 397"/>
                  <a:gd name="T11" fmla="*/ 0 h 704"/>
                  <a:gd name="T12" fmla="*/ 331 w 397"/>
                  <a:gd name="T13" fmla="*/ 152 h 704"/>
                  <a:gd name="T14" fmla="*/ 397 w 397"/>
                  <a:gd name="T15" fmla="*/ 15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7" h="704">
                    <a:moveTo>
                      <a:pt x="397" y="154"/>
                    </a:moveTo>
                    <a:lnTo>
                      <a:pt x="203" y="704"/>
                    </a:lnTo>
                    <a:lnTo>
                      <a:pt x="0" y="154"/>
                    </a:lnTo>
                    <a:lnTo>
                      <a:pt x="71" y="152"/>
                    </a:lnTo>
                    <a:lnTo>
                      <a:pt x="71" y="0"/>
                    </a:lnTo>
                    <a:lnTo>
                      <a:pt x="331" y="0"/>
                    </a:lnTo>
                    <a:lnTo>
                      <a:pt x="331" y="152"/>
                    </a:lnTo>
                    <a:lnTo>
                      <a:pt x="397" y="154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Sḻiḋê"/>
              <p:cNvSpPr/>
              <p:nvPr/>
            </p:nvSpPr>
            <p:spPr bwMode="auto">
              <a:xfrm>
                <a:off x="5988888" y="3488648"/>
                <a:ext cx="208506" cy="176545"/>
              </a:xfrm>
              <a:custGeom>
                <a:avLst/>
                <a:gdLst>
                  <a:gd name="T0" fmla="*/ 0 w 116"/>
                  <a:gd name="T1" fmla="*/ 64 h 98"/>
                  <a:gd name="T2" fmla="*/ 4 w 116"/>
                  <a:gd name="T3" fmla="*/ 64 h 98"/>
                  <a:gd name="T4" fmla="*/ 4 w 116"/>
                  <a:gd name="T5" fmla="*/ 0 h 98"/>
                  <a:gd name="T6" fmla="*/ 114 w 116"/>
                  <a:gd name="T7" fmla="*/ 0 h 98"/>
                  <a:gd name="T8" fmla="*/ 114 w 116"/>
                  <a:gd name="T9" fmla="*/ 64 h 98"/>
                  <a:gd name="T10" fmla="*/ 116 w 116"/>
                  <a:gd name="T11" fmla="*/ 64 h 98"/>
                  <a:gd name="T12" fmla="*/ 60 w 116"/>
                  <a:gd name="T13" fmla="*/ 98 h 98"/>
                  <a:gd name="T14" fmla="*/ 0 w 116"/>
                  <a:gd name="T15" fmla="*/ 6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98">
                    <a:moveTo>
                      <a:pt x="0" y="64"/>
                    </a:moveTo>
                    <a:cubicBezTo>
                      <a:pt x="4" y="64"/>
                      <a:pt x="4" y="64"/>
                      <a:pt x="4" y="6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03" y="81"/>
                      <a:pt x="83" y="98"/>
                      <a:pt x="60" y="98"/>
                    </a:cubicBezTo>
                    <a:cubicBezTo>
                      <a:pt x="36" y="98"/>
                      <a:pt x="14" y="81"/>
                      <a:pt x="0" y="64"/>
                    </a:cubicBezTo>
                    <a:close/>
                  </a:path>
                </a:pathLst>
              </a:custGeom>
              <a:solidFill>
                <a:srgbClr val="E0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ľíḋê"/>
              <p:cNvSpPr/>
              <p:nvPr/>
            </p:nvSpPr>
            <p:spPr bwMode="auto">
              <a:xfrm>
                <a:off x="5995736" y="3488648"/>
                <a:ext cx="197853" cy="126321"/>
              </a:xfrm>
              <a:custGeom>
                <a:avLst/>
                <a:gdLst>
                  <a:gd name="T0" fmla="*/ 0 w 110"/>
                  <a:gd name="T1" fmla="*/ 62 h 70"/>
                  <a:gd name="T2" fmla="*/ 0 w 110"/>
                  <a:gd name="T3" fmla="*/ 0 h 70"/>
                  <a:gd name="T4" fmla="*/ 110 w 110"/>
                  <a:gd name="T5" fmla="*/ 0 h 70"/>
                  <a:gd name="T6" fmla="*/ 110 w 110"/>
                  <a:gd name="T7" fmla="*/ 62 h 70"/>
                  <a:gd name="T8" fmla="*/ 55 w 110"/>
                  <a:gd name="T9" fmla="*/ 70 h 70"/>
                  <a:gd name="T10" fmla="*/ 0 w 110"/>
                  <a:gd name="T11" fmla="*/ 6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0">
                    <a:moveTo>
                      <a:pt x="0" y="6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93" y="67"/>
                      <a:pt x="74" y="70"/>
                      <a:pt x="55" y="70"/>
                    </a:cubicBezTo>
                    <a:cubicBezTo>
                      <a:pt x="36" y="70"/>
                      <a:pt x="18" y="67"/>
                      <a:pt x="0" y="62"/>
                    </a:cubicBezTo>
                    <a:close/>
                  </a:path>
                </a:pathLst>
              </a:custGeom>
              <a:solidFill>
                <a:srgbClr val="CAC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ṣľïḍé"/>
              <p:cNvSpPr/>
              <p:nvPr/>
            </p:nvSpPr>
            <p:spPr bwMode="auto">
              <a:xfrm>
                <a:off x="5969103" y="3488648"/>
                <a:ext cx="124039" cy="281560"/>
              </a:xfrm>
              <a:custGeom>
                <a:avLst/>
                <a:gdLst>
                  <a:gd name="T0" fmla="*/ 163 w 163"/>
                  <a:gd name="T1" fmla="*/ 370 h 370"/>
                  <a:gd name="T2" fmla="*/ 0 w 163"/>
                  <a:gd name="T3" fmla="*/ 154 h 370"/>
                  <a:gd name="T4" fmla="*/ 35 w 163"/>
                  <a:gd name="T5" fmla="*/ 152 h 370"/>
                  <a:gd name="T6" fmla="*/ 35 w 163"/>
                  <a:gd name="T7" fmla="*/ 0 h 370"/>
                  <a:gd name="T8" fmla="*/ 163 w 163"/>
                  <a:gd name="T9" fmla="*/ 0 h 370"/>
                  <a:gd name="T10" fmla="*/ 163 w 163"/>
                  <a:gd name="T11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370">
                    <a:moveTo>
                      <a:pt x="163" y="370"/>
                    </a:moveTo>
                    <a:lnTo>
                      <a:pt x="0" y="154"/>
                    </a:lnTo>
                    <a:lnTo>
                      <a:pt x="35" y="152"/>
                    </a:lnTo>
                    <a:lnTo>
                      <a:pt x="35" y="0"/>
                    </a:lnTo>
                    <a:lnTo>
                      <a:pt x="163" y="0"/>
                    </a:lnTo>
                    <a:lnTo>
                      <a:pt x="163" y="37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ḷîḑe"/>
              <p:cNvSpPr/>
              <p:nvPr/>
            </p:nvSpPr>
            <p:spPr bwMode="auto">
              <a:xfrm>
                <a:off x="5988888" y="3488648"/>
                <a:ext cx="104253" cy="178829"/>
              </a:xfrm>
              <a:custGeom>
                <a:avLst/>
                <a:gdLst>
                  <a:gd name="T0" fmla="*/ 0 w 58"/>
                  <a:gd name="T1" fmla="*/ 64 h 99"/>
                  <a:gd name="T2" fmla="*/ 4 w 58"/>
                  <a:gd name="T3" fmla="*/ 64 h 99"/>
                  <a:gd name="T4" fmla="*/ 4 w 58"/>
                  <a:gd name="T5" fmla="*/ 0 h 99"/>
                  <a:gd name="T6" fmla="*/ 58 w 58"/>
                  <a:gd name="T7" fmla="*/ 0 h 99"/>
                  <a:gd name="T8" fmla="*/ 58 w 58"/>
                  <a:gd name="T9" fmla="*/ 98 h 99"/>
                  <a:gd name="T10" fmla="*/ 58 w 58"/>
                  <a:gd name="T11" fmla="*/ 98 h 99"/>
                  <a:gd name="T12" fmla="*/ 0 w 58"/>
                  <a:gd name="T13" fmla="*/ 6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99">
                    <a:moveTo>
                      <a:pt x="0" y="64"/>
                    </a:moveTo>
                    <a:cubicBezTo>
                      <a:pt x="4" y="64"/>
                      <a:pt x="4" y="64"/>
                      <a:pt x="4" y="6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35" y="99"/>
                      <a:pt x="14" y="81"/>
                      <a:pt x="0" y="64"/>
                    </a:cubicBezTo>
                    <a:close/>
                  </a:path>
                </a:pathLst>
              </a:custGeom>
              <a:solidFill>
                <a:srgbClr val="EAE5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Sḻîḑe"/>
              <p:cNvSpPr/>
              <p:nvPr/>
            </p:nvSpPr>
            <p:spPr bwMode="auto">
              <a:xfrm>
                <a:off x="5995736" y="3488648"/>
                <a:ext cx="97404" cy="126321"/>
              </a:xfrm>
              <a:custGeom>
                <a:avLst/>
                <a:gdLst>
                  <a:gd name="T0" fmla="*/ 0 w 54"/>
                  <a:gd name="T1" fmla="*/ 62 h 70"/>
                  <a:gd name="T2" fmla="*/ 0 w 54"/>
                  <a:gd name="T3" fmla="*/ 0 h 70"/>
                  <a:gd name="T4" fmla="*/ 54 w 54"/>
                  <a:gd name="T5" fmla="*/ 0 h 70"/>
                  <a:gd name="T6" fmla="*/ 54 w 54"/>
                  <a:gd name="T7" fmla="*/ 70 h 70"/>
                  <a:gd name="T8" fmla="*/ 0 w 54"/>
                  <a:gd name="T9" fmla="*/ 6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70">
                    <a:moveTo>
                      <a:pt x="0" y="6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36" y="70"/>
                      <a:pt x="17" y="67"/>
                      <a:pt x="0" y="62"/>
                    </a:cubicBezTo>
                    <a:close/>
                  </a:path>
                </a:pathLst>
              </a:custGeom>
              <a:solidFill>
                <a:srgbClr val="DA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S1îḑè"/>
              <p:cNvSpPr/>
              <p:nvPr/>
            </p:nvSpPr>
            <p:spPr bwMode="auto">
              <a:xfrm>
                <a:off x="6014000" y="3665193"/>
                <a:ext cx="159804" cy="101210"/>
              </a:xfrm>
              <a:custGeom>
                <a:avLst/>
                <a:gdLst>
                  <a:gd name="T0" fmla="*/ 0 w 210"/>
                  <a:gd name="T1" fmla="*/ 26 h 133"/>
                  <a:gd name="T2" fmla="*/ 106 w 210"/>
                  <a:gd name="T3" fmla="*/ 133 h 133"/>
                  <a:gd name="T4" fmla="*/ 210 w 210"/>
                  <a:gd name="T5" fmla="*/ 22 h 133"/>
                  <a:gd name="T6" fmla="*/ 106 w 210"/>
                  <a:gd name="T7" fmla="*/ 0 h 133"/>
                  <a:gd name="T8" fmla="*/ 0 w 210"/>
                  <a:gd name="T9" fmla="*/ 2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33">
                    <a:moveTo>
                      <a:pt x="0" y="26"/>
                    </a:moveTo>
                    <a:lnTo>
                      <a:pt x="106" y="133"/>
                    </a:lnTo>
                    <a:lnTo>
                      <a:pt x="210" y="22"/>
                    </a:lnTo>
                    <a:lnTo>
                      <a:pt x="106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śľïdé"/>
              <p:cNvSpPr/>
              <p:nvPr/>
            </p:nvSpPr>
            <p:spPr bwMode="auto">
              <a:xfrm>
                <a:off x="6056614" y="3701720"/>
                <a:ext cx="73814" cy="340915"/>
              </a:xfrm>
              <a:custGeom>
                <a:avLst/>
                <a:gdLst>
                  <a:gd name="T0" fmla="*/ 0 w 97"/>
                  <a:gd name="T1" fmla="*/ 273 h 448"/>
                  <a:gd name="T2" fmla="*/ 50 w 97"/>
                  <a:gd name="T3" fmla="*/ 0 h 448"/>
                  <a:gd name="T4" fmla="*/ 97 w 97"/>
                  <a:gd name="T5" fmla="*/ 282 h 448"/>
                  <a:gd name="T6" fmla="*/ 52 w 97"/>
                  <a:gd name="T7" fmla="*/ 448 h 448"/>
                  <a:gd name="T8" fmla="*/ 0 w 97"/>
                  <a:gd name="T9" fmla="*/ 273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448">
                    <a:moveTo>
                      <a:pt x="0" y="273"/>
                    </a:moveTo>
                    <a:lnTo>
                      <a:pt x="50" y="0"/>
                    </a:lnTo>
                    <a:lnTo>
                      <a:pt x="97" y="282"/>
                    </a:lnTo>
                    <a:lnTo>
                      <a:pt x="52" y="448"/>
                    </a:lnTo>
                    <a:lnTo>
                      <a:pt x="0" y="273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ṧḻïḑè"/>
              <p:cNvSpPr/>
              <p:nvPr/>
            </p:nvSpPr>
            <p:spPr bwMode="auto">
              <a:xfrm>
                <a:off x="5788752" y="2921723"/>
                <a:ext cx="307432" cy="642261"/>
              </a:xfrm>
              <a:custGeom>
                <a:avLst/>
                <a:gdLst>
                  <a:gd name="T0" fmla="*/ 171 w 171"/>
                  <a:gd name="T1" fmla="*/ 356 h 356"/>
                  <a:gd name="T2" fmla="*/ 16 w 171"/>
                  <a:gd name="T3" fmla="*/ 203 h 356"/>
                  <a:gd name="T4" fmla="*/ 21 w 171"/>
                  <a:gd name="T5" fmla="*/ 59 h 356"/>
                  <a:gd name="T6" fmla="*/ 171 w 171"/>
                  <a:gd name="T7" fmla="*/ 0 h 356"/>
                  <a:gd name="T8" fmla="*/ 171 w 171"/>
                  <a:gd name="T9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356">
                    <a:moveTo>
                      <a:pt x="171" y="356"/>
                    </a:moveTo>
                    <a:cubicBezTo>
                      <a:pt x="102" y="348"/>
                      <a:pt x="37" y="294"/>
                      <a:pt x="16" y="203"/>
                    </a:cubicBezTo>
                    <a:cubicBezTo>
                      <a:pt x="2" y="145"/>
                      <a:pt x="0" y="93"/>
                      <a:pt x="21" y="59"/>
                    </a:cubicBezTo>
                    <a:cubicBezTo>
                      <a:pt x="50" y="11"/>
                      <a:pt x="112" y="1"/>
                      <a:pt x="171" y="0"/>
                    </a:cubicBezTo>
                    <a:lnTo>
                      <a:pt x="171" y="356"/>
                    </a:ln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ṥḷïḍe"/>
              <p:cNvSpPr/>
              <p:nvPr/>
            </p:nvSpPr>
            <p:spPr bwMode="auto">
              <a:xfrm>
                <a:off x="5835172" y="3073157"/>
                <a:ext cx="509851" cy="610299"/>
              </a:xfrm>
              <a:custGeom>
                <a:avLst/>
                <a:gdLst>
                  <a:gd name="T0" fmla="*/ 142 w 283"/>
                  <a:gd name="T1" fmla="*/ 0 h 338"/>
                  <a:gd name="T2" fmla="*/ 151 w 283"/>
                  <a:gd name="T3" fmla="*/ 0 h 338"/>
                  <a:gd name="T4" fmla="*/ 246 w 283"/>
                  <a:gd name="T5" fmla="*/ 0 h 338"/>
                  <a:gd name="T6" fmla="*/ 253 w 283"/>
                  <a:gd name="T7" fmla="*/ 33 h 338"/>
                  <a:gd name="T8" fmla="*/ 282 w 283"/>
                  <a:gd name="T9" fmla="*/ 67 h 338"/>
                  <a:gd name="T10" fmla="*/ 282 w 283"/>
                  <a:gd name="T11" fmla="*/ 143 h 338"/>
                  <a:gd name="T12" fmla="*/ 3 w 283"/>
                  <a:gd name="T13" fmla="*/ 141 h 338"/>
                  <a:gd name="T14" fmla="*/ 4 w 283"/>
                  <a:gd name="T15" fmla="*/ 32 h 338"/>
                  <a:gd name="T16" fmla="*/ 25 w 283"/>
                  <a:gd name="T17" fmla="*/ 0 h 338"/>
                  <a:gd name="T18" fmla="*/ 133 w 283"/>
                  <a:gd name="T19" fmla="*/ 0 h 338"/>
                  <a:gd name="T20" fmla="*/ 142 w 283"/>
                  <a:gd name="T21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3" h="338">
                    <a:moveTo>
                      <a:pt x="142" y="0"/>
                    </a:moveTo>
                    <a:cubicBezTo>
                      <a:pt x="145" y="0"/>
                      <a:pt x="148" y="0"/>
                      <a:pt x="151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53" y="33"/>
                      <a:pt x="253" y="33"/>
                      <a:pt x="253" y="33"/>
                    </a:cubicBezTo>
                    <a:cubicBezTo>
                      <a:pt x="282" y="67"/>
                      <a:pt x="282" y="67"/>
                      <a:pt x="282" y="67"/>
                    </a:cubicBezTo>
                    <a:cubicBezTo>
                      <a:pt x="282" y="93"/>
                      <a:pt x="283" y="118"/>
                      <a:pt x="282" y="143"/>
                    </a:cubicBezTo>
                    <a:cubicBezTo>
                      <a:pt x="268" y="338"/>
                      <a:pt x="21" y="336"/>
                      <a:pt x="3" y="141"/>
                    </a:cubicBezTo>
                    <a:cubicBezTo>
                      <a:pt x="0" y="105"/>
                      <a:pt x="4" y="67"/>
                      <a:pt x="4" y="3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6" y="0"/>
                      <a:pt x="139" y="0"/>
                      <a:pt x="142" y="0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şļïḑe"/>
              <p:cNvSpPr/>
              <p:nvPr/>
            </p:nvSpPr>
            <p:spPr bwMode="auto">
              <a:xfrm>
                <a:off x="5835172" y="3073157"/>
                <a:ext cx="261014" cy="522027"/>
              </a:xfrm>
              <a:custGeom>
                <a:avLst/>
                <a:gdLst>
                  <a:gd name="T0" fmla="*/ 142 w 145"/>
                  <a:gd name="T1" fmla="*/ 0 h 289"/>
                  <a:gd name="T2" fmla="*/ 145 w 145"/>
                  <a:gd name="T3" fmla="*/ 0 h 289"/>
                  <a:gd name="T4" fmla="*/ 145 w 145"/>
                  <a:gd name="T5" fmla="*/ 288 h 289"/>
                  <a:gd name="T6" fmla="*/ 3 w 145"/>
                  <a:gd name="T7" fmla="*/ 141 h 289"/>
                  <a:gd name="T8" fmla="*/ 4 w 145"/>
                  <a:gd name="T9" fmla="*/ 32 h 289"/>
                  <a:gd name="T10" fmla="*/ 25 w 145"/>
                  <a:gd name="T11" fmla="*/ 0 h 289"/>
                  <a:gd name="T12" fmla="*/ 133 w 145"/>
                  <a:gd name="T13" fmla="*/ 0 h 289"/>
                  <a:gd name="T14" fmla="*/ 142 w 145"/>
                  <a:gd name="T1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289">
                    <a:moveTo>
                      <a:pt x="142" y="0"/>
                    </a:moveTo>
                    <a:cubicBezTo>
                      <a:pt x="143" y="0"/>
                      <a:pt x="144" y="0"/>
                      <a:pt x="145" y="0"/>
                    </a:cubicBezTo>
                    <a:cubicBezTo>
                      <a:pt x="145" y="288"/>
                      <a:pt x="145" y="288"/>
                      <a:pt x="145" y="288"/>
                    </a:cubicBezTo>
                    <a:cubicBezTo>
                      <a:pt x="79" y="289"/>
                      <a:pt x="12" y="239"/>
                      <a:pt x="3" y="141"/>
                    </a:cubicBezTo>
                    <a:cubicBezTo>
                      <a:pt x="0" y="105"/>
                      <a:pt x="4" y="67"/>
                      <a:pt x="4" y="3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6" y="0"/>
                      <a:pt x="139" y="0"/>
                      <a:pt x="142" y="0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ṣľiḋe"/>
              <p:cNvSpPr/>
              <p:nvPr/>
            </p:nvSpPr>
            <p:spPr bwMode="auto">
              <a:xfrm>
                <a:off x="5801689" y="3024454"/>
                <a:ext cx="564641" cy="227531"/>
              </a:xfrm>
              <a:custGeom>
                <a:avLst/>
                <a:gdLst>
                  <a:gd name="T0" fmla="*/ 314 w 314"/>
                  <a:gd name="T1" fmla="*/ 75 h 126"/>
                  <a:gd name="T2" fmla="*/ 304 w 314"/>
                  <a:gd name="T3" fmla="*/ 113 h 126"/>
                  <a:gd name="T4" fmla="*/ 21 w 314"/>
                  <a:gd name="T5" fmla="*/ 119 h 126"/>
                  <a:gd name="T6" fmla="*/ 14 w 314"/>
                  <a:gd name="T7" fmla="*/ 45 h 126"/>
                  <a:gd name="T8" fmla="*/ 60 w 314"/>
                  <a:gd name="T9" fmla="*/ 15 h 126"/>
                  <a:gd name="T10" fmla="*/ 164 w 314"/>
                  <a:gd name="T11" fmla="*/ 16 h 126"/>
                  <a:gd name="T12" fmla="*/ 166 w 314"/>
                  <a:gd name="T13" fmla="*/ 16 h 126"/>
                  <a:gd name="T14" fmla="*/ 166 w 314"/>
                  <a:gd name="T15" fmla="*/ 15 h 126"/>
                  <a:gd name="T16" fmla="*/ 219 w 314"/>
                  <a:gd name="T17" fmla="*/ 15 h 126"/>
                  <a:gd name="T18" fmla="*/ 219 w 314"/>
                  <a:gd name="T19" fmla="*/ 15 h 126"/>
                  <a:gd name="T20" fmla="*/ 235 w 314"/>
                  <a:gd name="T21" fmla="*/ 15 h 126"/>
                  <a:gd name="T22" fmla="*/ 314 w 314"/>
                  <a:gd name="T23" fmla="*/ 73 h 126"/>
                  <a:gd name="T24" fmla="*/ 314 w 314"/>
                  <a:gd name="T25" fmla="*/ 7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4" h="126">
                    <a:moveTo>
                      <a:pt x="314" y="75"/>
                    </a:moveTo>
                    <a:cubicBezTo>
                      <a:pt x="304" y="113"/>
                      <a:pt x="304" y="113"/>
                      <a:pt x="304" y="113"/>
                    </a:cubicBezTo>
                    <a:cubicBezTo>
                      <a:pt x="187" y="126"/>
                      <a:pt x="41" y="0"/>
                      <a:pt x="21" y="119"/>
                    </a:cubicBezTo>
                    <a:cubicBezTo>
                      <a:pt x="20" y="89"/>
                      <a:pt x="0" y="90"/>
                      <a:pt x="14" y="45"/>
                    </a:cubicBezTo>
                    <a:cubicBezTo>
                      <a:pt x="28" y="63"/>
                      <a:pt x="23" y="15"/>
                      <a:pt x="60" y="15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219" y="15"/>
                      <a:pt x="219" y="15"/>
                      <a:pt x="219" y="15"/>
                    </a:cubicBezTo>
                    <a:cubicBezTo>
                      <a:pt x="219" y="15"/>
                      <a:pt x="219" y="15"/>
                      <a:pt x="219" y="15"/>
                    </a:cubicBezTo>
                    <a:cubicBezTo>
                      <a:pt x="235" y="15"/>
                      <a:pt x="235" y="15"/>
                      <a:pt x="235" y="15"/>
                    </a:cubicBezTo>
                    <a:cubicBezTo>
                      <a:pt x="282" y="15"/>
                      <a:pt x="313" y="41"/>
                      <a:pt x="314" y="73"/>
                    </a:cubicBezTo>
                    <a:cubicBezTo>
                      <a:pt x="314" y="75"/>
                      <a:pt x="314" y="75"/>
                      <a:pt x="314" y="75"/>
                    </a:cubicBez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S1iḍe"/>
              <p:cNvSpPr/>
              <p:nvPr/>
            </p:nvSpPr>
            <p:spPr bwMode="auto">
              <a:xfrm>
                <a:off x="6051288" y="3241331"/>
                <a:ext cx="66966" cy="218399"/>
              </a:xfrm>
              <a:custGeom>
                <a:avLst/>
                <a:gdLst>
                  <a:gd name="T0" fmla="*/ 62 w 88"/>
                  <a:gd name="T1" fmla="*/ 0 h 287"/>
                  <a:gd name="T2" fmla="*/ 0 w 88"/>
                  <a:gd name="T3" fmla="*/ 287 h 287"/>
                  <a:gd name="T4" fmla="*/ 88 w 88"/>
                  <a:gd name="T5" fmla="*/ 275 h 287"/>
                  <a:gd name="T6" fmla="*/ 62 w 88"/>
                  <a:gd name="T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287">
                    <a:moveTo>
                      <a:pt x="62" y="0"/>
                    </a:moveTo>
                    <a:lnTo>
                      <a:pt x="0" y="287"/>
                    </a:lnTo>
                    <a:lnTo>
                      <a:pt x="88" y="275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ṣ1iḍé"/>
              <p:cNvSpPr/>
              <p:nvPr/>
            </p:nvSpPr>
            <p:spPr bwMode="auto">
              <a:xfrm>
                <a:off x="5617534" y="3678129"/>
                <a:ext cx="304389" cy="474847"/>
              </a:xfrm>
              <a:custGeom>
                <a:avLst/>
                <a:gdLst>
                  <a:gd name="T0" fmla="*/ 165 w 169"/>
                  <a:gd name="T1" fmla="*/ 15 h 263"/>
                  <a:gd name="T2" fmla="*/ 161 w 169"/>
                  <a:gd name="T3" fmla="*/ 14 h 263"/>
                  <a:gd name="T4" fmla="*/ 156 w 169"/>
                  <a:gd name="T5" fmla="*/ 12 h 263"/>
                  <a:gd name="T6" fmla="*/ 156 w 169"/>
                  <a:gd name="T7" fmla="*/ 12 h 263"/>
                  <a:gd name="T8" fmla="*/ 116 w 169"/>
                  <a:gd name="T9" fmla="*/ 2 h 263"/>
                  <a:gd name="T10" fmla="*/ 85 w 169"/>
                  <a:gd name="T11" fmla="*/ 6 h 263"/>
                  <a:gd name="T12" fmla="*/ 65 w 169"/>
                  <a:gd name="T13" fmla="*/ 27 h 263"/>
                  <a:gd name="T14" fmla="*/ 49 w 169"/>
                  <a:gd name="T15" fmla="*/ 74 h 263"/>
                  <a:gd name="T16" fmla="*/ 50 w 169"/>
                  <a:gd name="T17" fmla="*/ 74 h 263"/>
                  <a:gd name="T18" fmla="*/ 7 w 169"/>
                  <a:gd name="T19" fmla="*/ 204 h 263"/>
                  <a:gd name="T20" fmla="*/ 40 w 169"/>
                  <a:gd name="T21" fmla="*/ 257 h 263"/>
                  <a:gd name="T22" fmla="*/ 40 w 169"/>
                  <a:gd name="T23" fmla="*/ 257 h 263"/>
                  <a:gd name="T24" fmla="*/ 100 w 169"/>
                  <a:gd name="T25" fmla="*/ 227 h 263"/>
                  <a:gd name="T26" fmla="*/ 169 w 169"/>
                  <a:gd name="T27" fmla="*/ 16 h 263"/>
                  <a:gd name="T28" fmla="*/ 165 w 169"/>
                  <a:gd name="T29" fmla="*/ 15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9" h="263">
                    <a:moveTo>
                      <a:pt x="165" y="15"/>
                    </a:moveTo>
                    <a:cubicBezTo>
                      <a:pt x="161" y="14"/>
                      <a:pt x="161" y="14"/>
                      <a:pt x="161" y="14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5" y="0"/>
                      <a:pt x="95" y="2"/>
                      <a:pt x="85" y="6"/>
                    </a:cubicBezTo>
                    <a:cubicBezTo>
                      <a:pt x="75" y="11"/>
                      <a:pt x="68" y="17"/>
                      <a:pt x="65" y="27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7" y="204"/>
                      <a:pt x="7" y="204"/>
                      <a:pt x="7" y="204"/>
                    </a:cubicBezTo>
                    <a:cubicBezTo>
                      <a:pt x="0" y="226"/>
                      <a:pt x="15" y="250"/>
                      <a:pt x="40" y="257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65" y="263"/>
                      <a:pt x="92" y="250"/>
                      <a:pt x="100" y="227"/>
                    </a:cubicBezTo>
                    <a:cubicBezTo>
                      <a:pt x="169" y="16"/>
                      <a:pt x="169" y="16"/>
                      <a:pt x="169" y="16"/>
                    </a:cubicBezTo>
                    <a:cubicBezTo>
                      <a:pt x="165" y="15"/>
                      <a:pt x="165" y="15"/>
                      <a:pt x="165" y="15"/>
                    </a:cubicBez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šļíde"/>
              <p:cNvSpPr/>
              <p:nvPr/>
            </p:nvSpPr>
            <p:spPr bwMode="auto">
              <a:xfrm>
                <a:off x="5427291" y="3936099"/>
                <a:ext cx="385052" cy="211550"/>
              </a:xfrm>
              <a:custGeom>
                <a:avLst/>
                <a:gdLst>
                  <a:gd name="T0" fmla="*/ 213 w 214"/>
                  <a:gd name="T1" fmla="*/ 31 h 117"/>
                  <a:gd name="T2" fmla="*/ 212 w 214"/>
                  <a:gd name="T3" fmla="*/ 35 h 117"/>
                  <a:gd name="T4" fmla="*/ 212 w 214"/>
                  <a:gd name="T5" fmla="*/ 40 h 117"/>
                  <a:gd name="T6" fmla="*/ 212 w 214"/>
                  <a:gd name="T7" fmla="*/ 40 h 117"/>
                  <a:gd name="T8" fmla="*/ 206 w 214"/>
                  <a:gd name="T9" fmla="*/ 80 h 117"/>
                  <a:gd name="T10" fmla="*/ 190 w 214"/>
                  <a:gd name="T11" fmla="*/ 106 h 117"/>
                  <a:gd name="T12" fmla="*/ 163 w 214"/>
                  <a:gd name="T13" fmla="*/ 116 h 117"/>
                  <a:gd name="T14" fmla="*/ 114 w 214"/>
                  <a:gd name="T15" fmla="*/ 109 h 117"/>
                  <a:gd name="T16" fmla="*/ 114 w 214"/>
                  <a:gd name="T17" fmla="*/ 109 h 117"/>
                  <a:gd name="T18" fmla="*/ 0 w 214"/>
                  <a:gd name="T19" fmla="*/ 93 h 117"/>
                  <a:gd name="T20" fmla="*/ 17 w 214"/>
                  <a:gd name="T21" fmla="*/ 0 h 117"/>
                  <a:gd name="T22" fmla="*/ 214 w 214"/>
                  <a:gd name="T23" fmla="*/ 26 h 117"/>
                  <a:gd name="T24" fmla="*/ 213 w 214"/>
                  <a:gd name="T25" fmla="*/ 3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4" h="117">
                    <a:moveTo>
                      <a:pt x="213" y="31"/>
                    </a:moveTo>
                    <a:cubicBezTo>
                      <a:pt x="212" y="35"/>
                      <a:pt x="212" y="35"/>
                      <a:pt x="212" y="35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06" y="80"/>
                      <a:pt x="206" y="80"/>
                      <a:pt x="206" y="80"/>
                    </a:cubicBezTo>
                    <a:cubicBezTo>
                      <a:pt x="203" y="91"/>
                      <a:pt x="198" y="100"/>
                      <a:pt x="190" y="106"/>
                    </a:cubicBezTo>
                    <a:cubicBezTo>
                      <a:pt x="181" y="114"/>
                      <a:pt x="173" y="117"/>
                      <a:pt x="163" y="116"/>
                    </a:cubicBezTo>
                    <a:cubicBezTo>
                      <a:pt x="114" y="109"/>
                      <a:pt x="114" y="109"/>
                      <a:pt x="114" y="109"/>
                    </a:cubicBezTo>
                    <a:cubicBezTo>
                      <a:pt x="114" y="109"/>
                      <a:pt x="114" y="109"/>
                      <a:pt x="114" y="109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4" y="26"/>
                      <a:pt x="214" y="26"/>
                      <a:pt x="214" y="26"/>
                    </a:cubicBezTo>
                    <a:cubicBezTo>
                      <a:pt x="213" y="31"/>
                      <a:pt x="213" y="31"/>
                      <a:pt x="213" y="31"/>
                    </a:cubicBez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śļïdé"/>
              <p:cNvSpPr/>
              <p:nvPr/>
            </p:nvSpPr>
            <p:spPr bwMode="auto">
              <a:xfrm>
                <a:off x="5940186" y="3591378"/>
                <a:ext cx="154478" cy="139258"/>
              </a:xfrm>
              <a:custGeom>
                <a:avLst/>
                <a:gdLst>
                  <a:gd name="T0" fmla="*/ 71 w 203"/>
                  <a:gd name="T1" fmla="*/ 0 h 183"/>
                  <a:gd name="T2" fmla="*/ 0 w 203"/>
                  <a:gd name="T3" fmla="*/ 21 h 183"/>
                  <a:gd name="T4" fmla="*/ 64 w 203"/>
                  <a:gd name="T5" fmla="*/ 183 h 183"/>
                  <a:gd name="T6" fmla="*/ 203 w 203"/>
                  <a:gd name="T7" fmla="*/ 97 h 183"/>
                  <a:gd name="T8" fmla="*/ 71 w 203"/>
                  <a:gd name="T9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183">
                    <a:moveTo>
                      <a:pt x="71" y="0"/>
                    </a:moveTo>
                    <a:lnTo>
                      <a:pt x="0" y="21"/>
                    </a:lnTo>
                    <a:lnTo>
                      <a:pt x="64" y="183"/>
                    </a:lnTo>
                    <a:lnTo>
                      <a:pt x="203" y="9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ŝḷíďè"/>
              <p:cNvSpPr/>
              <p:nvPr/>
            </p:nvSpPr>
            <p:spPr bwMode="auto">
              <a:xfrm>
                <a:off x="6094663" y="3595183"/>
                <a:ext cx="152955" cy="131648"/>
              </a:xfrm>
              <a:custGeom>
                <a:avLst/>
                <a:gdLst>
                  <a:gd name="T0" fmla="*/ 133 w 201"/>
                  <a:gd name="T1" fmla="*/ 0 h 173"/>
                  <a:gd name="T2" fmla="*/ 201 w 201"/>
                  <a:gd name="T3" fmla="*/ 16 h 173"/>
                  <a:gd name="T4" fmla="*/ 137 w 201"/>
                  <a:gd name="T5" fmla="*/ 173 h 173"/>
                  <a:gd name="T6" fmla="*/ 0 w 201"/>
                  <a:gd name="T7" fmla="*/ 92 h 173"/>
                  <a:gd name="T8" fmla="*/ 133 w 201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173">
                    <a:moveTo>
                      <a:pt x="133" y="0"/>
                    </a:moveTo>
                    <a:lnTo>
                      <a:pt x="201" y="16"/>
                    </a:lnTo>
                    <a:lnTo>
                      <a:pt x="137" y="173"/>
                    </a:lnTo>
                    <a:lnTo>
                      <a:pt x="0" y="92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šļîdé"/>
              <p:cNvSpPr/>
              <p:nvPr/>
            </p:nvSpPr>
            <p:spPr bwMode="auto">
              <a:xfrm>
                <a:off x="6090858" y="3605837"/>
                <a:ext cx="212311" cy="592036"/>
              </a:xfrm>
              <a:custGeom>
                <a:avLst/>
                <a:gdLst>
                  <a:gd name="T0" fmla="*/ 206 w 279"/>
                  <a:gd name="T1" fmla="*/ 0 h 778"/>
                  <a:gd name="T2" fmla="*/ 279 w 279"/>
                  <a:gd name="T3" fmla="*/ 259 h 778"/>
                  <a:gd name="T4" fmla="*/ 159 w 279"/>
                  <a:gd name="T5" fmla="*/ 249 h 778"/>
                  <a:gd name="T6" fmla="*/ 251 w 279"/>
                  <a:gd name="T7" fmla="*/ 399 h 778"/>
                  <a:gd name="T8" fmla="*/ 3 w 279"/>
                  <a:gd name="T9" fmla="*/ 778 h 778"/>
                  <a:gd name="T10" fmla="*/ 0 w 279"/>
                  <a:gd name="T11" fmla="*/ 522 h 778"/>
                  <a:gd name="T12" fmla="*/ 206 w 279"/>
                  <a:gd name="T13" fmla="*/ 0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9" h="778">
                    <a:moveTo>
                      <a:pt x="206" y="0"/>
                    </a:moveTo>
                    <a:lnTo>
                      <a:pt x="279" y="259"/>
                    </a:lnTo>
                    <a:lnTo>
                      <a:pt x="159" y="249"/>
                    </a:lnTo>
                    <a:lnTo>
                      <a:pt x="251" y="399"/>
                    </a:lnTo>
                    <a:lnTo>
                      <a:pt x="3" y="778"/>
                    </a:lnTo>
                    <a:lnTo>
                      <a:pt x="0" y="522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1îḑê"/>
              <p:cNvSpPr/>
              <p:nvPr/>
            </p:nvSpPr>
            <p:spPr bwMode="auto">
              <a:xfrm>
                <a:off x="5883874" y="3605837"/>
                <a:ext cx="212311" cy="592036"/>
              </a:xfrm>
              <a:custGeom>
                <a:avLst/>
                <a:gdLst>
                  <a:gd name="T0" fmla="*/ 74 w 279"/>
                  <a:gd name="T1" fmla="*/ 0 h 778"/>
                  <a:gd name="T2" fmla="*/ 0 w 279"/>
                  <a:gd name="T3" fmla="*/ 259 h 778"/>
                  <a:gd name="T4" fmla="*/ 121 w 279"/>
                  <a:gd name="T5" fmla="*/ 249 h 778"/>
                  <a:gd name="T6" fmla="*/ 29 w 279"/>
                  <a:gd name="T7" fmla="*/ 399 h 778"/>
                  <a:gd name="T8" fmla="*/ 275 w 279"/>
                  <a:gd name="T9" fmla="*/ 778 h 778"/>
                  <a:gd name="T10" fmla="*/ 279 w 279"/>
                  <a:gd name="T11" fmla="*/ 522 h 778"/>
                  <a:gd name="T12" fmla="*/ 74 w 279"/>
                  <a:gd name="T13" fmla="*/ 0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9" h="778">
                    <a:moveTo>
                      <a:pt x="74" y="0"/>
                    </a:moveTo>
                    <a:lnTo>
                      <a:pt x="0" y="259"/>
                    </a:lnTo>
                    <a:lnTo>
                      <a:pt x="121" y="249"/>
                    </a:lnTo>
                    <a:lnTo>
                      <a:pt x="29" y="399"/>
                    </a:lnTo>
                    <a:lnTo>
                      <a:pt x="275" y="778"/>
                    </a:lnTo>
                    <a:lnTo>
                      <a:pt x="279" y="522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5E5E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śļïḍé"/>
              <p:cNvSpPr/>
              <p:nvPr/>
            </p:nvSpPr>
            <p:spPr bwMode="auto">
              <a:xfrm>
                <a:off x="5286511" y="3916314"/>
                <a:ext cx="165892" cy="175024"/>
              </a:xfrm>
              <a:custGeom>
                <a:avLst/>
                <a:gdLst>
                  <a:gd name="T0" fmla="*/ 8 w 92"/>
                  <a:gd name="T1" fmla="*/ 25 h 97"/>
                  <a:gd name="T2" fmla="*/ 1 w 92"/>
                  <a:gd name="T3" fmla="*/ 67 h 97"/>
                  <a:gd name="T4" fmla="*/ 17 w 92"/>
                  <a:gd name="T5" fmla="*/ 87 h 97"/>
                  <a:gd name="T6" fmla="*/ 38 w 92"/>
                  <a:gd name="T7" fmla="*/ 90 h 97"/>
                  <a:gd name="T8" fmla="*/ 85 w 92"/>
                  <a:gd name="T9" fmla="*/ 75 h 97"/>
                  <a:gd name="T10" fmla="*/ 91 w 92"/>
                  <a:gd name="T11" fmla="*/ 38 h 97"/>
                  <a:gd name="T12" fmla="*/ 75 w 92"/>
                  <a:gd name="T13" fmla="*/ 17 h 97"/>
                  <a:gd name="T14" fmla="*/ 8 w 92"/>
                  <a:gd name="T15" fmla="*/ 2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7">
                    <a:moveTo>
                      <a:pt x="8" y="25"/>
                    </a:moveTo>
                    <a:cubicBezTo>
                      <a:pt x="1" y="67"/>
                      <a:pt x="1" y="67"/>
                      <a:pt x="1" y="67"/>
                    </a:cubicBezTo>
                    <a:cubicBezTo>
                      <a:pt x="0" y="76"/>
                      <a:pt x="7" y="85"/>
                      <a:pt x="17" y="87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52" y="92"/>
                      <a:pt x="81" y="97"/>
                      <a:pt x="85" y="75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92" y="28"/>
                      <a:pt x="85" y="19"/>
                      <a:pt x="75" y="17"/>
                    </a:cubicBezTo>
                    <a:cubicBezTo>
                      <a:pt x="59" y="15"/>
                      <a:pt x="12" y="0"/>
                      <a:pt x="8" y="25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ṣļíḓê"/>
              <p:cNvSpPr/>
              <p:nvPr/>
            </p:nvSpPr>
            <p:spPr bwMode="auto">
              <a:xfrm>
                <a:off x="5389242" y="3929250"/>
                <a:ext cx="59356" cy="66205"/>
              </a:xfrm>
              <a:custGeom>
                <a:avLst/>
                <a:gdLst>
                  <a:gd name="T0" fmla="*/ 6 w 33"/>
                  <a:gd name="T1" fmla="*/ 4 h 37"/>
                  <a:gd name="T2" fmla="*/ 6 w 33"/>
                  <a:gd name="T3" fmla="*/ 4 h 37"/>
                  <a:gd name="T4" fmla="*/ 4 w 33"/>
                  <a:gd name="T5" fmla="*/ 20 h 37"/>
                  <a:gd name="T6" fmla="*/ 11 w 33"/>
                  <a:gd name="T7" fmla="*/ 31 h 37"/>
                  <a:gd name="T8" fmla="*/ 27 w 33"/>
                  <a:gd name="T9" fmla="*/ 33 h 37"/>
                  <a:gd name="T10" fmla="*/ 27 w 33"/>
                  <a:gd name="T11" fmla="*/ 33 h 37"/>
                  <a:gd name="T12" fmla="*/ 30 w 33"/>
                  <a:gd name="T13" fmla="*/ 17 h 37"/>
                  <a:gd name="T14" fmla="*/ 22 w 33"/>
                  <a:gd name="T15" fmla="*/ 7 h 37"/>
                  <a:gd name="T16" fmla="*/ 6 w 33"/>
                  <a:gd name="T17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7"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1" y="8"/>
                      <a:pt x="0" y="15"/>
                      <a:pt x="4" y="2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5" y="36"/>
                      <a:pt x="22" y="37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32" y="30"/>
                      <a:pt x="33" y="22"/>
                      <a:pt x="30" y="1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9" y="2"/>
                      <a:pt x="11" y="0"/>
                      <a:pt x="6" y="4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îṧḻíḋé"/>
              <p:cNvSpPr/>
              <p:nvPr/>
            </p:nvSpPr>
            <p:spPr bwMode="auto">
              <a:xfrm>
                <a:off x="5297164" y="3937621"/>
                <a:ext cx="73814" cy="137736"/>
              </a:xfrm>
              <a:custGeom>
                <a:avLst/>
                <a:gdLst>
                  <a:gd name="T0" fmla="*/ 30 w 41"/>
                  <a:gd name="T1" fmla="*/ 76 h 76"/>
                  <a:gd name="T2" fmla="*/ 30 w 41"/>
                  <a:gd name="T3" fmla="*/ 74 h 76"/>
                  <a:gd name="T4" fmla="*/ 30 w 41"/>
                  <a:gd name="T5" fmla="*/ 74 h 76"/>
                  <a:gd name="T6" fmla="*/ 22 w 41"/>
                  <a:gd name="T7" fmla="*/ 63 h 76"/>
                  <a:gd name="T8" fmla="*/ 24 w 41"/>
                  <a:gd name="T9" fmla="*/ 63 h 76"/>
                  <a:gd name="T10" fmla="*/ 37 w 41"/>
                  <a:gd name="T11" fmla="*/ 54 h 76"/>
                  <a:gd name="T12" fmla="*/ 37 w 41"/>
                  <a:gd name="T13" fmla="*/ 54 h 76"/>
                  <a:gd name="T14" fmla="*/ 29 w 41"/>
                  <a:gd name="T15" fmla="*/ 43 h 76"/>
                  <a:gd name="T16" fmla="*/ 40 w 41"/>
                  <a:gd name="T17" fmla="*/ 34 h 76"/>
                  <a:gd name="T18" fmla="*/ 40 w 41"/>
                  <a:gd name="T19" fmla="*/ 34 h 76"/>
                  <a:gd name="T20" fmla="*/ 29 w 41"/>
                  <a:gd name="T21" fmla="*/ 22 h 76"/>
                  <a:gd name="T22" fmla="*/ 28 w 41"/>
                  <a:gd name="T23" fmla="*/ 22 h 76"/>
                  <a:gd name="T24" fmla="*/ 37 w 41"/>
                  <a:gd name="T25" fmla="*/ 13 h 76"/>
                  <a:gd name="T26" fmla="*/ 37 w 41"/>
                  <a:gd name="T27" fmla="*/ 13 h 76"/>
                  <a:gd name="T28" fmla="*/ 27 w 41"/>
                  <a:gd name="T29" fmla="*/ 1 h 76"/>
                  <a:gd name="T30" fmla="*/ 18 w 41"/>
                  <a:gd name="T31" fmla="*/ 0 h 76"/>
                  <a:gd name="T32" fmla="*/ 11 w 41"/>
                  <a:gd name="T33" fmla="*/ 2 h 76"/>
                  <a:gd name="T34" fmla="*/ 4 w 41"/>
                  <a:gd name="T35" fmla="*/ 15 h 76"/>
                  <a:gd name="T36" fmla="*/ 0 w 41"/>
                  <a:gd name="T37" fmla="*/ 56 h 76"/>
                  <a:gd name="T38" fmla="*/ 0 w 41"/>
                  <a:gd name="T39" fmla="*/ 58 h 76"/>
                  <a:gd name="T40" fmla="*/ 19 w 41"/>
                  <a:gd name="T41" fmla="*/ 75 h 76"/>
                  <a:gd name="T42" fmla="*/ 30 w 41"/>
                  <a:gd name="T4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" h="76">
                    <a:moveTo>
                      <a:pt x="30" y="76"/>
                    </a:moveTo>
                    <a:cubicBezTo>
                      <a:pt x="30" y="76"/>
                      <a:pt x="30" y="75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1" y="69"/>
                      <a:pt x="27" y="65"/>
                      <a:pt x="22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31" y="64"/>
                      <a:pt x="36" y="60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49"/>
                      <a:pt x="34" y="45"/>
                      <a:pt x="29" y="43"/>
                    </a:cubicBezTo>
                    <a:cubicBezTo>
                      <a:pt x="35" y="43"/>
                      <a:pt x="40" y="39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28"/>
                      <a:pt x="36" y="23"/>
                      <a:pt x="29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33" y="21"/>
                      <a:pt x="37" y="18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7"/>
                      <a:pt x="33" y="2"/>
                      <a:pt x="27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5" y="0"/>
                      <a:pt x="13" y="1"/>
                      <a:pt x="11" y="2"/>
                    </a:cubicBezTo>
                    <a:cubicBezTo>
                      <a:pt x="7" y="5"/>
                      <a:pt x="4" y="9"/>
                      <a:pt x="4" y="1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7"/>
                      <a:pt x="0" y="57"/>
                      <a:pt x="0" y="58"/>
                    </a:cubicBezTo>
                    <a:cubicBezTo>
                      <a:pt x="1" y="66"/>
                      <a:pt x="9" y="74"/>
                      <a:pt x="19" y="75"/>
                    </a:cubicBezTo>
                    <a:lnTo>
                      <a:pt x="30" y="76"/>
                    </a:ln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şḷîḓé"/>
              <p:cNvSpPr/>
              <p:nvPr/>
            </p:nvSpPr>
            <p:spPr bwMode="auto">
              <a:xfrm>
                <a:off x="5266725" y="3926967"/>
                <a:ext cx="92078" cy="47180"/>
              </a:xfrm>
              <a:custGeom>
                <a:avLst/>
                <a:gdLst>
                  <a:gd name="T0" fmla="*/ 1 w 51"/>
                  <a:gd name="T1" fmla="*/ 10 h 26"/>
                  <a:gd name="T2" fmla="*/ 1 w 51"/>
                  <a:gd name="T3" fmla="*/ 10 h 26"/>
                  <a:gd name="T4" fmla="*/ 11 w 51"/>
                  <a:gd name="T5" fmla="*/ 21 h 26"/>
                  <a:gd name="T6" fmla="*/ 39 w 51"/>
                  <a:gd name="T7" fmla="*/ 25 h 26"/>
                  <a:gd name="T8" fmla="*/ 51 w 51"/>
                  <a:gd name="T9" fmla="*/ 16 h 26"/>
                  <a:gd name="T10" fmla="*/ 51 w 51"/>
                  <a:gd name="T11" fmla="*/ 16 h 26"/>
                  <a:gd name="T12" fmla="*/ 41 w 51"/>
                  <a:gd name="T13" fmla="*/ 5 h 26"/>
                  <a:gd name="T14" fmla="*/ 12 w 51"/>
                  <a:gd name="T15" fmla="*/ 1 h 26"/>
                  <a:gd name="T16" fmla="*/ 1 w 51"/>
                  <a:gd name="T1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26"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15"/>
                      <a:pt x="5" y="21"/>
                      <a:pt x="11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5" y="26"/>
                      <a:pt x="50" y="22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1"/>
                      <a:pt x="47" y="5"/>
                      <a:pt x="41" y="5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7" y="0"/>
                      <a:pt x="1" y="4"/>
                      <a:pt x="1" y="10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ṣḷiďè"/>
              <p:cNvSpPr/>
              <p:nvPr/>
            </p:nvSpPr>
            <p:spPr bwMode="auto">
              <a:xfrm>
                <a:off x="5252267" y="3963494"/>
                <a:ext cx="111863" cy="48702"/>
              </a:xfrm>
              <a:custGeom>
                <a:avLst/>
                <a:gdLst>
                  <a:gd name="T0" fmla="*/ 1 w 62"/>
                  <a:gd name="T1" fmla="*/ 9 h 27"/>
                  <a:gd name="T2" fmla="*/ 1 w 62"/>
                  <a:gd name="T3" fmla="*/ 9 h 27"/>
                  <a:gd name="T4" fmla="*/ 12 w 62"/>
                  <a:gd name="T5" fmla="*/ 21 h 27"/>
                  <a:gd name="T6" fmla="*/ 49 w 62"/>
                  <a:gd name="T7" fmla="*/ 26 h 27"/>
                  <a:gd name="T8" fmla="*/ 62 w 62"/>
                  <a:gd name="T9" fmla="*/ 17 h 27"/>
                  <a:gd name="T10" fmla="*/ 62 w 62"/>
                  <a:gd name="T11" fmla="*/ 17 h 27"/>
                  <a:gd name="T12" fmla="*/ 51 w 62"/>
                  <a:gd name="T13" fmla="*/ 5 h 27"/>
                  <a:gd name="T14" fmla="*/ 14 w 62"/>
                  <a:gd name="T15" fmla="*/ 0 h 27"/>
                  <a:gd name="T16" fmla="*/ 1 w 62"/>
                  <a:gd name="T1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27"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15"/>
                      <a:pt x="5" y="20"/>
                      <a:pt x="12" y="21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6" y="27"/>
                      <a:pt x="61" y="23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2"/>
                      <a:pt x="57" y="6"/>
                      <a:pt x="51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1" y="3"/>
                      <a:pt x="1" y="9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Sḷîḑê"/>
              <p:cNvSpPr/>
              <p:nvPr/>
            </p:nvSpPr>
            <p:spPr bwMode="auto">
              <a:xfrm>
                <a:off x="5256072" y="3999259"/>
                <a:ext cx="102731" cy="47180"/>
              </a:xfrm>
              <a:custGeom>
                <a:avLst/>
                <a:gdLst>
                  <a:gd name="T0" fmla="*/ 1 w 57"/>
                  <a:gd name="T1" fmla="*/ 10 h 26"/>
                  <a:gd name="T2" fmla="*/ 1 w 57"/>
                  <a:gd name="T3" fmla="*/ 10 h 26"/>
                  <a:gd name="T4" fmla="*/ 38 w 57"/>
                  <a:gd name="T5" fmla="*/ 24 h 26"/>
                  <a:gd name="T6" fmla="*/ 57 w 57"/>
                  <a:gd name="T7" fmla="*/ 18 h 26"/>
                  <a:gd name="T8" fmla="*/ 57 w 57"/>
                  <a:gd name="T9" fmla="*/ 18 h 26"/>
                  <a:gd name="T10" fmla="*/ 46 w 57"/>
                  <a:gd name="T11" fmla="*/ 6 h 26"/>
                  <a:gd name="T12" fmla="*/ 13 w 57"/>
                  <a:gd name="T13" fmla="*/ 1 h 26"/>
                  <a:gd name="T14" fmla="*/ 1 w 57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26"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25"/>
                      <a:pt x="28" y="22"/>
                      <a:pt x="38" y="24"/>
                    </a:cubicBezTo>
                    <a:cubicBezTo>
                      <a:pt x="48" y="26"/>
                      <a:pt x="56" y="25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2"/>
                      <a:pt x="52" y="7"/>
                      <a:pt x="46" y="6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7" y="0"/>
                      <a:pt x="2" y="4"/>
                      <a:pt x="1" y="10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işliḑè"/>
              <p:cNvSpPr/>
              <p:nvPr/>
            </p:nvSpPr>
            <p:spPr bwMode="auto">
              <a:xfrm>
                <a:off x="5261399" y="4035786"/>
                <a:ext cx="84468" cy="39571"/>
              </a:xfrm>
              <a:custGeom>
                <a:avLst/>
                <a:gdLst>
                  <a:gd name="T0" fmla="*/ 1 w 47"/>
                  <a:gd name="T1" fmla="*/ 9 h 22"/>
                  <a:gd name="T2" fmla="*/ 1 w 47"/>
                  <a:gd name="T3" fmla="*/ 9 h 22"/>
                  <a:gd name="T4" fmla="*/ 25 w 47"/>
                  <a:gd name="T5" fmla="*/ 20 h 22"/>
                  <a:gd name="T6" fmla="*/ 47 w 47"/>
                  <a:gd name="T7" fmla="*/ 15 h 22"/>
                  <a:gd name="T8" fmla="*/ 47 w 47"/>
                  <a:gd name="T9" fmla="*/ 15 h 22"/>
                  <a:gd name="T10" fmla="*/ 38 w 47"/>
                  <a:gd name="T11" fmla="*/ 4 h 22"/>
                  <a:gd name="T12" fmla="*/ 12 w 47"/>
                  <a:gd name="T13" fmla="*/ 1 h 22"/>
                  <a:gd name="T14" fmla="*/ 1 w 47"/>
                  <a:gd name="T15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22"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22"/>
                      <a:pt x="17" y="19"/>
                      <a:pt x="25" y="20"/>
                    </a:cubicBezTo>
                    <a:cubicBezTo>
                      <a:pt x="35" y="21"/>
                      <a:pt x="46" y="22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0"/>
                      <a:pt x="43" y="5"/>
                      <a:pt x="38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6" y="0"/>
                      <a:pt x="2" y="4"/>
                      <a:pt x="1" y="9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S1îdè"/>
              <p:cNvSpPr/>
              <p:nvPr/>
            </p:nvSpPr>
            <p:spPr bwMode="auto">
              <a:xfrm>
                <a:off x="5333691" y="3937621"/>
                <a:ext cx="21307" cy="32722"/>
              </a:xfrm>
              <a:custGeom>
                <a:avLst/>
                <a:gdLst>
                  <a:gd name="T0" fmla="*/ 1 w 12"/>
                  <a:gd name="T1" fmla="*/ 17 h 18"/>
                  <a:gd name="T2" fmla="*/ 1 w 12"/>
                  <a:gd name="T3" fmla="*/ 17 h 18"/>
                  <a:gd name="T4" fmla="*/ 12 w 12"/>
                  <a:gd name="T5" fmla="*/ 10 h 18"/>
                  <a:gd name="T6" fmla="*/ 12 w 12"/>
                  <a:gd name="T7" fmla="*/ 10 h 18"/>
                  <a:gd name="T8" fmla="*/ 3 w 12"/>
                  <a:gd name="T9" fmla="*/ 0 h 18"/>
                  <a:gd name="T10" fmla="*/ 2 w 12"/>
                  <a:gd name="T11" fmla="*/ 0 h 18"/>
                  <a:gd name="T12" fmla="*/ 0 w 12"/>
                  <a:gd name="T13" fmla="*/ 8 h 18"/>
                  <a:gd name="T14" fmla="*/ 1 w 12"/>
                  <a:gd name="T1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8"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7" y="18"/>
                      <a:pt x="11" y="15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5"/>
                      <a:pt x="8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5"/>
                      <a:pt x="0" y="8"/>
                    </a:cubicBezTo>
                    <a:cubicBezTo>
                      <a:pt x="0" y="11"/>
                      <a:pt x="0" y="14"/>
                      <a:pt x="1" y="17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slídé"/>
              <p:cNvSpPr/>
              <p:nvPr/>
            </p:nvSpPr>
            <p:spPr bwMode="auto">
              <a:xfrm>
                <a:off x="5339018" y="3975670"/>
                <a:ext cx="21307" cy="32722"/>
              </a:xfrm>
              <a:custGeom>
                <a:avLst/>
                <a:gdLst>
                  <a:gd name="T0" fmla="*/ 1 w 12"/>
                  <a:gd name="T1" fmla="*/ 18 h 18"/>
                  <a:gd name="T2" fmla="*/ 1 w 12"/>
                  <a:gd name="T3" fmla="*/ 18 h 18"/>
                  <a:gd name="T4" fmla="*/ 12 w 12"/>
                  <a:gd name="T5" fmla="*/ 10 h 18"/>
                  <a:gd name="T6" fmla="*/ 12 w 12"/>
                  <a:gd name="T7" fmla="*/ 10 h 18"/>
                  <a:gd name="T8" fmla="*/ 3 w 12"/>
                  <a:gd name="T9" fmla="*/ 0 h 18"/>
                  <a:gd name="T10" fmla="*/ 2 w 12"/>
                  <a:gd name="T11" fmla="*/ 0 h 18"/>
                  <a:gd name="T12" fmla="*/ 0 w 12"/>
                  <a:gd name="T13" fmla="*/ 8 h 18"/>
                  <a:gd name="T14" fmla="*/ 1 w 12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8">
                    <a:moveTo>
                      <a:pt x="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7" y="18"/>
                      <a:pt x="11" y="15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5"/>
                      <a:pt x="8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0" y="11"/>
                      <a:pt x="0" y="14"/>
                      <a:pt x="1" y="18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ŝļïḑê"/>
              <p:cNvSpPr/>
              <p:nvPr/>
            </p:nvSpPr>
            <p:spPr bwMode="auto">
              <a:xfrm>
                <a:off x="5333691" y="4012196"/>
                <a:ext cx="21307" cy="30439"/>
              </a:xfrm>
              <a:custGeom>
                <a:avLst/>
                <a:gdLst>
                  <a:gd name="T0" fmla="*/ 1 w 12"/>
                  <a:gd name="T1" fmla="*/ 16 h 17"/>
                  <a:gd name="T2" fmla="*/ 1 w 12"/>
                  <a:gd name="T3" fmla="*/ 16 h 17"/>
                  <a:gd name="T4" fmla="*/ 12 w 12"/>
                  <a:gd name="T5" fmla="*/ 9 h 17"/>
                  <a:gd name="T6" fmla="*/ 12 w 12"/>
                  <a:gd name="T7" fmla="*/ 9 h 17"/>
                  <a:gd name="T8" fmla="*/ 3 w 12"/>
                  <a:gd name="T9" fmla="*/ 0 h 17"/>
                  <a:gd name="T10" fmla="*/ 2 w 12"/>
                  <a:gd name="T11" fmla="*/ 0 h 17"/>
                  <a:gd name="T12" fmla="*/ 0 w 12"/>
                  <a:gd name="T13" fmla="*/ 7 h 17"/>
                  <a:gd name="T14" fmla="*/ 1 w 12"/>
                  <a:gd name="T15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7">
                    <a:moveTo>
                      <a:pt x="1" y="16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7" y="17"/>
                      <a:pt x="11" y="14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5"/>
                      <a:pt x="8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5"/>
                      <a:pt x="0" y="7"/>
                    </a:cubicBezTo>
                    <a:cubicBezTo>
                      <a:pt x="0" y="10"/>
                      <a:pt x="0" y="13"/>
                      <a:pt x="1" y="16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ṣḷiḍé"/>
              <p:cNvSpPr/>
              <p:nvPr/>
            </p:nvSpPr>
            <p:spPr bwMode="auto">
              <a:xfrm>
                <a:off x="5322277" y="4046440"/>
                <a:ext cx="27395" cy="26634"/>
              </a:xfrm>
              <a:custGeom>
                <a:avLst/>
                <a:gdLst>
                  <a:gd name="T0" fmla="*/ 1 w 15"/>
                  <a:gd name="T1" fmla="*/ 13 h 15"/>
                  <a:gd name="T2" fmla="*/ 1 w 15"/>
                  <a:gd name="T3" fmla="*/ 13 h 15"/>
                  <a:gd name="T4" fmla="*/ 2 w 15"/>
                  <a:gd name="T5" fmla="*/ 0 h 15"/>
                  <a:gd name="T6" fmla="*/ 2 w 15"/>
                  <a:gd name="T7" fmla="*/ 0 h 15"/>
                  <a:gd name="T8" fmla="*/ 0 w 15"/>
                  <a:gd name="T9" fmla="*/ 5 h 15"/>
                  <a:gd name="T10" fmla="*/ 1 w 15"/>
                  <a:gd name="T11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5">
                    <a:moveTo>
                      <a:pt x="1" y="13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4" y="15"/>
                      <a:pt x="15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0" y="8"/>
                      <a:pt x="0" y="11"/>
                      <a:pt x="1" y="13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şlïḋè"/>
              <p:cNvSpPr/>
              <p:nvPr/>
            </p:nvSpPr>
            <p:spPr bwMode="auto">
              <a:xfrm>
                <a:off x="5354998" y="3896529"/>
                <a:ext cx="73814" cy="72293"/>
              </a:xfrm>
              <a:custGeom>
                <a:avLst/>
                <a:gdLst>
                  <a:gd name="T0" fmla="*/ 4 w 41"/>
                  <a:gd name="T1" fmla="*/ 6 h 40"/>
                  <a:gd name="T2" fmla="*/ 4 w 41"/>
                  <a:gd name="T3" fmla="*/ 6 h 40"/>
                  <a:gd name="T4" fmla="*/ 6 w 41"/>
                  <a:gd name="T5" fmla="*/ 23 h 40"/>
                  <a:gd name="T6" fmla="*/ 21 w 41"/>
                  <a:gd name="T7" fmla="*/ 36 h 40"/>
                  <a:gd name="T8" fmla="*/ 37 w 41"/>
                  <a:gd name="T9" fmla="*/ 34 h 40"/>
                  <a:gd name="T10" fmla="*/ 37 w 41"/>
                  <a:gd name="T11" fmla="*/ 34 h 40"/>
                  <a:gd name="T12" fmla="*/ 35 w 41"/>
                  <a:gd name="T13" fmla="*/ 18 h 40"/>
                  <a:gd name="T14" fmla="*/ 20 w 41"/>
                  <a:gd name="T15" fmla="*/ 4 h 40"/>
                  <a:gd name="T16" fmla="*/ 4 w 41"/>
                  <a:gd name="T17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0"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0" y="11"/>
                      <a:pt x="1" y="18"/>
                      <a:pt x="6" y="23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6" y="40"/>
                      <a:pt x="33" y="39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41" y="29"/>
                      <a:pt x="40" y="22"/>
                      <a:pt x="35" y="18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5" y="0"/>
                      <a:pt x="8" y="1"/>
                      <a:pt x="4" y="6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ślíḑé"/>
              <p:cNvSpPr/>
              <p:nvPr/>
            </p:nvSpPr>
            <p:spPr bwMode="auto">
              <a:xfrm>
                <a:off x="5295642" y="3888919"/>
                <a:ext cx="102731" cy="45658"/>
              </a:xfrm>
              <a:custGeom>
                <a:avLst/>
                <a:gdLst>
                  <a:gd name="T0" fmla="*/ 45 w 57"/>
                  <a:gd name="T1" fmla="*/ 25 h 25"/>
                  <a:gd name="T2" fmla="*/ 56 w 57"/>
                  <a:gd name="T3" fmla="*/ 18 h 25"/>
                  <a:gd name="T4" fmla="*/ 56 w 57"/>
                  <a:gd name="T5" fmla="*/ 18 h 25"/>
                  <a:gd name="T6" fmla="*/ 46 w 57"/>
                  <a:gd name="T7" fmla="*/ 5 h 25"/>
                  <a:gd name="T8" fmla="*/ 23 w 57"/>
                  <a:gd name="T9" fmla="*/ 3 h 25"/>
                  <a:gd name="T10" fmla="*/ 45 w 57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25">
                    <a:moveTo>
                      <a:pt x="45" y="25"/>
                    </a:moveTo>
                    <a:cubicBezTo>
                      <a:pt x="51" y="25"/>
                      <a:pt x="56" y="24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2"/>
                      <a:pt x="52" y="6"/>
                      <a:pt x="46" y="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0" y="0"/>
                      <a:pt x="14" y="25"/>
                      <a:pt x="45" y="25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ṩľíḍê"/>
              <p:cNvSpPr/>
              <p:nvPr/>
            </p:nvSpPr>
            <p:spPr bwMode="auto">
              <a:xfrm>
                <a:off x="5316950" y="3892723"/>
                <a:ext cx="38049" cy="14459"/>
              </a:xfrm>
              <a:custGeom>
                <a:avLst/>
                <a:gdLst>
                  <a:gd name="T0" fmla="*/ 21 w 21"/>
                  <a:gd name="T1" fmla="*/ 2 h 8"/>
                  <a:gd name="T2" fmla="*/ 11 w 21"/>
                  <a:gd name="T3" fmla="*/ 1 h 8"/>
                  <a:gd name="T4" fmla="*/ 1 w 21"/>
                  <a:gd name="T5" fmla="*/ 5 h 8"/>
                  <a:gd name="T6" fmla="*/ 21 w 21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8">
                    <a:moveTo>
                      <a:pt x="21" y="2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5" y="0"/>
                      <a:pt x="0" y="2"/>
                      <a:pt x="1" y="5"/>
                    </a:cubicBezTo>
                    <a:cubicBezTo>
                      <a:pt x="9" y="8"/>
                      <a:pt x="20" y="7"/>
                      <a:pt x="21" y="2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ṩḻiḑê"/>
              <p:cNvSpPr/>
              <p:nvPr/>
            </p:nvSpPr>
            <p:spPr bwMode="auto">
              <a:xfrm>
                <a:off x="6735401" y="3916314"/>
                <a:ext cx="167414" cy="175024"/>
              </a:xfrm>
              <a:custGeom>
                <a:avLst/>
                <a:gdLst>
                  <a:gd name="T0" fmla="*/ 85 w 93"/>
                  <a:gd name="T1" fmla="*/ 25 h 97"/>
                  <a:gd name="T2" fmla="*/ 91 w 93"/>
                  <a:gd name="T3" fmla="*/ 67 h 97"/>
                  <a:gd name="T4" fmla="*/ 75 w 93"/>
                  <a:gd name="T5" fmla="*/ 87 h 97"/>
                  <a:gd name="T6" fmla="*/ 55 w 93"/>
                  <a:gd name="T7" fmla="*/ 90 h 97"/>
                  <a:gd name="T8" fmla="*/ 8 w 93"/>
                  <a:gd name="T9" fmla="*/ 75 h 97"/>
                  <a:gd name="T10" fmla="*/ 2 w 93"/>
                  <a:gd name="T11" fmla="*/ 38 h 97"/>
                  <a:gd name="T12" fmla="*/ 18 w 93"/>
                  <a:gd name="T13" fmla="*/ 17 h 97"/>
                  <a:gd name="T14" fmla="*/ 85 w 93"/>
                  <a:gd name="T15" fmla="*/ 2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97">
                    <a:moveTo>
                      <a:pt x="85" y="25"/>
                    </a:moveTo>
                    <a:cubicBezTo>
                      <a:pt x="91" y="67"/>
                      <a:pt x="91" y="67"/>
                      <a:pt x="91" y="67"/>
                    </a:cubicBezTo>
                    <a:cubicBezTo>
                      <a:pt x="93" y="76"/>
                      <a:pt x="85" y="85"/>
                      <a:pt x="75" y="87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40" y="92"/>
                      <a:pt x="11" y="97"/>
                      <a:pt x="8" y="75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0" y="28"/>
                      <a:pt x="8" y="19"/>
                      <a:pt x="18" y="17"/>
                    </a:cubicBezTo>
                    <a:cubicBezTo>
                      <a:pt x="34" y="15"/>
                      <a:pt x="81" y="0"/>
                      <a:pt x="85" y="25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$líde"/>
              <p:cNvSpPr/>
              <p:nvPr/>
            </p:nvSpPr>
            <p:spPr bwMode="auto">
              <a:xfrm>
                <a:off x="6739206" y="3929250"/>
                <a:ext cx="59356" cy="66205"/>
              </a:xfrm>
              <a:custGeom>
                <a:avLst/>
                <a:gdLst>
                  <a:gd name="T0" fmla="*/ 27 w 33"/>
                  <a:gd name="T1" fmla="*/ 4 h 37"/>
                  <a:gd name="T2" fmla="*/ 27 w 33"/>
                  <a:gd name="T3" fmla="*/ 4 h 37"/>
                  <a:gd name="T4" fmla="*/ 30 w 33"/>
                  <a:gd name="T5" fmla="*/ 20 h 37"/>
                  <a:gd name="T6" fmla="*/ 22 w 33"/>
                  <a:gd name="T7" fmla="*/ 31 h 37"/>
                  <a:gd name="T8" fmla="*/ 6 w 33"/>
                  <a:gd name="T9" fmla="*/ 33 h 37"/>
                  <a:gd name="T10" fmla="*/ 6 w 33"/>
                  <a:gd name="T11" fmla="*/ 33 h 37"/>
                  <a:gd name="T12" fmla="*/ 4 w 33"/>
                  <a:gd name="T13" fmla="*/ 17 h 37"/>
                  <a:gd name="T14" fmla="*/ 11 w 33"/>
                  <a:gd name="T15" fmla="*/ 7 h 37"/>
                  <a:gd name="T16" fmla="*/ 27 w 33"/>
                  <a:gd name="T17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7">
                    <a:moveTo>
                      <a:pt x="27" y="4"/>
                    </a:moveTo>
                    <a:cubicBezTo>
                      <a:pt x="27" y="4"/>
                      <a:pt x="27" y="4"/>
                      <a:pt x="27" y="4"/>
                    </a:cubicBezTo>
                    <a:cubicBezTo>
                      <a:pt x="32" y="8"/>
                      <a:pt x="33" y="15"/>
                      <a:pt x="30" y="20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19" y="36"/>
                      <a:pt x="11" y="37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1" y="30"/>
                      <a:pt x="0" y="22"/>
                      <a:pt x="4" y="1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5" y="2"/>
                      <a:pt x="22" y="0"/>
                      <a:pt x="27" y="4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ṧļíḍe"/>
              <p:cNvSpPr/>
              <p:nvPr/>
            </p:nvSpPr>
            <p:spPr bwMode="auto">
              <a:xfrm>
                <a:off x="6818347" y="3937621"/>
                <a:ext cx="72293" cy="137736"/>
              </a:xfrm>
              <a:custGeom>
                <a:avLst/>
                <a:gdLst>
                  <a:gd name="T0" fmla="*/ 11 w 40"/>
                  <a:gd name="T1" fmla="*/ 76 h 76"/>
                  <a:gd name="T2" fmla="*/ 10 w 40"/>
                  <a:gd name="T3" fmla="*/ 74 h 76"/>
                  <a:gd name="T4" fmla="*/ 10 w 40"/>
                  <a:gd name="T5" fmla="*/ 74 h 76"/>
                  <a:gd name="T6" fmla="*/ 18 w 40"/>
                  <a:gd name="T7" fmla="*/ 63 h 76"/>
                  <a:gd name="T8" fmla="*/ 16 w 40"/>
                  <a:gd name="T9" fmla="*/ 63 h 76"/>
                  <a:gd name="T10" fmla="*/ 3 w 40"/>
                  <a:gd name="T11" fmla="*/ 54 h 76"/>
                  <a:gd name="T12" fmla="*/ 3 w 40"/>
                  <a:gd name="T13" fmla="*/ 54 h 76"/>
                  <a:gd name="T14" fmla="*/ 12 w 40"/>
                  <a:gd name="T15" fmla="*/ 43 h 76"/>
                  <a:gd name="T16" fmla="*/ 0 w 40"/>
                  <a:gd name="T17" fmla="*/ 34 h 76"/>
                  <a:gd name="T18" fmla="*/ 0 w 40"/>
                  <a:gd name="T19" fmla="*/ 34 h 76"/>
                  <a:gd name="T20" fmla="*/ 11 w 40"/>
                  <a:gd name="T21" fmla="*/ 22 h 76"/>
                  <a:gd name="T22" fmla="*/ 13 w 40"/>
                  <a:gd name="T23" fmla="*/ 22 h 76"/>
                  <a:gd name="T24" fmla="*/ 3 w 40"/>
                  <a:gd name="T25" fmla="*/ 13 h 76"/>
                  <a:gd name="T26" fmla="*/ 3 w 40"/>
                  <a:gd name="T27" fmla="*/ 13 h 76"/>
                  <a:gd name="T28" fmla="*/ 14 w 40"/>
                  <a:gd name="T29" fmla="*/ 1 h 76"/>
                  <a:gd name="T30" fmla="*/ 23 w 40"/>
                  <a:gd name="T31" fmla="*/ 0 h 76"/>
                  <a:gd name="T32" fmla="*/ 29 w 40"/>
                  <a:gd name="T33" fmla="*/ 2 h 76"/>
                  <a:gd name="T34" fmla="*/ 37 w 40"/>
                  <a:gd name="T35" fmla="*/ 15 h 76"/>
                  <a:gd name="T36" fmla="*/ 40 w 40"/>
                  <a:gd name="T37" fmla="*/ 56 h 76"/>
                  <a:gd name="T38" fmla="*/ 40 w 40"/>
                  <a:gd name="T39" fmla="*/ 58 h 76"/>
                  <a:gd name="T40" fmla="*/ 21 w 40"/>
                  <a:gd name="T41" fmla="*/ 75 h 76"/>
                  <a:gd name="T42" fmla="*/ 11 w 40"/>
                  <a:gd name="T4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76">
                    <a:moveTo>
                      <a:pt x="11" y="76"/>
                    </a:moveTo>
                    <a:cubicBezTo>
                      <a:pt x="10" y="76"/>
                      <a:pt x="10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69"/>
                      <a:pt x="13" y="65"/>
                      <a:pt x="18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0" y="64"/>
                      <a:pt x="4" y="60"/>
                      <a:pt x="3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49"/>
                      <a:pt x="7" y="45"/>
                      <a:pt x="12" y="43"/>
                    </a:cubicBezTo>
                    <a:cubicBezTo>
                      <a:pt x="6" y="43"/>
                      <a:pt x="1" y="39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8"/>
                      <a:pt x="5" y="23"/>
                      <a:pt x="11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8" y="21"/>
                      <a:pt x="4" y="18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7"/>
                      <a:pt x="7" y="2"/>
                      <a:pt x="14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9" y="2"/>
                    </a:cubicBezTo>
                    <a:cubicBezTo>
                      <a:pt x="33" y="5"/>
                      <a:pt x="36" y="9"/>
                      <a:pt x="37" y="15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7"/>
                      <a:pt x="40" y="57"/>
                      <a:pt x="40" y="58"/>
                    </a:cubicBezTo>
                    <a:cubicBezTo>
                      <a:pt x="39" y="66"/>
                      <a:pt x="31" y="74"/>
                      <a:pt x="21" y="75"/>
                    </a:cubicBezTo>
                    <a:lnTo>
                      <a:pt x="11" y="76"/>
                    </a:ln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ŝḻïdê"/>
              <p:cNvSpPr/>
              <p:nvPr/>
            </p:nvSpPr>
            <p:spPr bwMode="auto">
              <a:xfrm>
                <a:off x="6829001" y="3926967"/>
                <a:ext cx="92078" cy="47180"/>
              </a:xfrm>
              <a:custGeom>
                <a:avLst/>
                <a:gdLst>
                  <a:gd name="T0" fmla="*/ 50 w 51"/>
                  <a:gd name="T1" fmla="*/ 10 h 26"/>
                  <a:gd name="T2" fmla="*/ 50 w 51"/>
                  <a:gd name="T3" fmla="*/ 10 h 26"/>
                  <a:gd name="T4" fmla="*/ 41 w 51"/>
                  <a:gd name="T5" fmla="*/ 21 h 26"/>
                  <a:gd name="T6" fmla="*/ 12 w 51"/>
                  <a:gd name="T7" fmla="*/ 25 h 26"/>
                  <a:gd name="T8" fmla="*/ 0 w 51"/>
                  <a:gd name="T9" fmla="*/ 16 h 26"/>
                  <a:gd name="T10" fmla="*/ 0 w 51"/>
                  <a:gd name="T11" fmla="*/ 16 h 26"/>
                  <a:gd name="T12" fmla="*/ 10 w 51"/>
                  <a:gd name="T13" fmla="*/ 5 h 26"/>
                  <a:gd name="T14" fmla="*/ 39 w 51"/>
                  <a:gd name="T15" fmla="*/ 1 h 26"/>
                  <a:gd name="T16" fmla="*/ 50 w 51"/>
                  <a:gd name="T1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26">
                    <a:moveTo>
                      <a:pt x="50" y="10"/>
                    </a:moveTo>
                    <a:cubicBezTo>
                      <a:pt x="50" y="10"/>
                      <a:pt x="50" y="10"/>
                      <a:pt x="50" y="10"/>
                    </a:cubicBezTo>
                    <a:cubicBezTo>
                      <a:pt x="51" y="15"/>
                      <a:pt x="47" y="21"/>
                      <a:pt x="41" y="21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6" y="26"/>
                      <a:pt x="1" y="2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4" y="5"/>
                      <a:pt x="10" y="5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5" y="0"/>
                      <a:pt x="50" y="4"/>
                      <a:pt x="50" y="10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ṥ1ïḍe"/>
              <p:cNvSpPr/>
              <p:nvPr/>
            </p:nvSpPr>
            <p:spPr bwMode="auto">
              <a:xfrm>
                <a:off x="6823674" y="3963494"/>
                <a:ext cx="111863" cy="48702"/>
              </a:xfrm>
              <a:custGeom>
                <a:avLst/>
                <a:gdLst>
                  <a:gd name="T0" fmla="*/ 61 w 62"/>
                  <a:gd name="T1" fmla="*/ 9 h 27"/>
                  <a:gd name="T2" fmla="*/ 61 w 62"/>
                  <a:gd name="T3" fmla="*/ 9 h 27"/>
                  <a:gd name="T4" fmla="*/ 50 w 62"/>
                  <a:gd name="T5" fmla="*/ 21 h 27"/>
                  <a:gd name="T6" fmla="*/ 13 w 62"/>
                  <a:gd name="T7" fmla="*/ 26 h 27"/>
                  <a:gd name="T8" fmla="*/ 1 w 62"/>
                  <a:gd name="T9" fmla="*/ 17 h 27"/>
                  <a:gd name="T10" fmla="*/ 1 w 62"/>
                  <a:gd name="T11" fmla="*/ 17 h 27"/>
                  <a:gd name="T12" fmla="*/ 12 w 62"/>
                  <a:gd name="T13" fmla="*/ 5 h 27"/>
                  <a:gd name="T14" fmla="*/ 49 w 62"/>
                  <a:gd name="T15" fmla="*/ 0 h 27"/>
                  <a:gd name="T16" fmla="*/ 61 w 62"/>
                  <a:gd name="T1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27">
                    <a:moveTo>
                      <a:pt x="61" y="9"/>
                    </a:moveTo>
                    <a:cubicBezTo>
                      <a:pt x="61" y="9"/>
                      <a:pt x="61" y="9"/>
                      <a:pt x="61" y="9"/>
                    </a:cubicBezTo>
                    <a:cubicBezTo>
                      <a:pt x="62" y="15"/>
                      <a:pt x="57" y="20"/>
                      <a:pt x="50" y="21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7" y="27"/>
                      <a:pt x="1" y="23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2"/>
                      <a:pt x="5" y="6"/>
                      <a:pt x="12" y="5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5" y="0"/>
                      <a:pt x="61" y="3"/>
                      <a:pt x="61" y="9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ṣlïďê"/>
              <p:cNvSpPr/>
              <p:nvPr/>
            </p:nvSpPr>
            <p:spPr bwMode="auto">
              <a:xfrm>
                <a:off x="6829001" y="3999259"/>
                <a:ext cx="104253" cy="47180"/>
              </a:xfrm>
              <a:custGeom>
                <a:avLst/>
                <a:gdLst>
                  <a:gd name="T0" fmla="*/ 56 w 58"/>
                  <a:gd name="T1" fmla="*/ 10 h 26"/>
                  <a:gd name="T2" fmla="*/ 56 w 58"/>
                  <a:gd name="T3" fmla="*/ 10 h 26"/>
                  <a:gd name="T4" fmla="*/ 20 w 58"/>
                  <a:gd name="T5" fmla="*/ 24 h 26"/>
                  <a:gd name="T6" fmla="*/ 1 w 58"/>
                  <a:gd name="T7" fmla="*/ 18 h 26"/>
                  <a:gd name="T8" fmla="*/ 1 w 58"/>
                  <a:gd name="T9" fmla="*/ 18 h 26"/>
                  <a:gd name="T10" fmla="*/ 11 w 58"/>
                  <a:gd name="T11" fmla="*/ 6 h 26"/>
                  <a:gd name="T12" fmla="*/ 44 w 58"/>
                  <a:gd name="T13" fmla="*/ 1 h 26"/>
                  <a:gd name="T14" fmla="*/ 56 w 58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26">
                    <a:moveTo>
                      <a:pt x="56" y="10"/>
                    </a:moveTo>
                    <a:cubicBezTo>
                      <a:pt x="56" y="10"/>
                      <a:pt x="56" y="10"/>
                      <a:pt x="56" y="10"/>
                    </a:cubicBezTo>
                    <a:cubicBezTo>
                      <a:pt x="58" y="25"/>
                      <a:pt x="30" y="22"/>
                      <a:pt x="20" y="24"/>
                    </a:cubicBezTo>
                    <a:cubicBezTo>
                      <a:pt x="10" y="26"/>
                      <a:pt x="1" y="25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2"/>
                      <a:pt x="5" y="7"/>
                      <a:pt x="11" y="6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50" y="0"/>
                      <a:pt x="56" y="4"/>
                      <a:pt x="56" y="10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sliḑê"/>
              <p:cNvSpPr/>
              <p:nvPr/>
            </p:nvSpPr>
            <p:spPr bwMode="auto">
              <a:xfrm>
                <a:off x="6841937" y="4035786"/>
                <a:ext cx="84468" cy="39571"/>
              </a:xfrm>
              <a:custGeom>
                <a:avLst/>
                <a:gdLst>
                  <a:gd name="T0" fmla="*/ 46 w 47"/>
                  <a:gd name="T1" fmla="*/ 9 h 22"/>
                  <a:gd name="T2" fmla="*/ 46 w 47"/>
                  <a:gd name="T3" fmla="*/ 9 h 22"/>
                  <a:gd name="T4" fmla="*/ 22 w 47"/>
                  <a:gd name="T5" fmla="*/ 20 h 22"/>
                  <a:gd name="T6" fmla="*/ 0 w 47"/>
                  <a:gd name="T7" fmla="*/ 15 h 22"/>
                  <a:gd name="T8" fmla="*/ 0 w 47"/>
                  <a:gd name="T9" fmla="*/ 15 h 22"/>
                  <a:gd name="T10" fmla="*/ 10 w 47"/>
                  <a:gd name="T11" fmla="*/ 4 h 22"/>
                  <a:gd name="T12" fmla="*/ 35 w 47"/>
                  <a:gd name="T13" fmla="*/ 1 h 22"/>
                  <a:gd name="T14" fmla="*/ 46 w 47"/>
                  <a:gd name="T15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22">
                    <a:moveTo>
                      <a:pt x="46" y="9"/>
                    </a:moveTo>
                    <a:cubicBezTo>
                      <a:pt x="46" y="9"/>
                      <a:pt x="46" y="9"/>
                      <a:pt x="46" y="9"/>
                    </a:cubicBezTo>
                    <a:cubicBezTo>
                      <a:pt x="47" y="22"/>
                      <a:pt x="31" y="19"/>
                      <a:pt x="22" y="20"/>
                    </a:cubicBezTo>
                    <a:cubicBezTo>
                      <a:pt x="12" y="21"/>
                      <a:pt x="1" y="22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0"/>
                      <a:pt x="4" y="5"/>
                      <a:pt x="10" y="4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41" y="0"/>
                      <a:pt x="46" y="4"/>
                      <a:pt x="46" y="9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ïSlíďê"/>
              <p:cNvSpPr/>
              <p:nvPr/>
            </p:nvSpPr>
            <p:spPr bwMode="auto">
              <a:xfrm>
                <a:off x="6832806" y="3937621"/>
                <a:ext cx="21307" cy="32722"/>
              </a:xfrm>
              <a:custGeom>
                <a:avLst/>
                <a:gdLst>
                  <a:gd name="T0" fmla="*/ 11 w 12"/>
                  <a:gd name="T1" fmla="*/ 17 h 18"/>
                  <a:gd name="T2" fmla="*/ 11 w 12"/>
                  <a:gd name="T3" fmla="*/ 17 h 18"/>
                  <a:gd name="T4" fmla="*/ 1 w 12"/>
                  <a:gd name="T5" fmla="*/ 10 h 18"/>
                  <a:gd name="T6" fmla="*/ 1 w 12"/>
                  <a:gd name="T7" fmla="*/ 10 h 18"/>
                  <a:gd name="T8" fmla="*/ 9 w 12"/>
                  <a:gd name="T9" fmla="*/ 0 h 18"/>
                  <a:gd name="T10" fmla="*/ 10 w 12"/>
                  <a:gd name="T11" fmla="*/ 0 h 18"/>
                  <a:gd name="T12" fmla="*/ 12 w 12"/>
                  <a:gd name="T13" fmla="*/ 8 h 18"/>
                  <a:gd name="T14" fmla="*/ 11 w 12"/>
                  <a:gd name="T1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8">
                    <a:moveTo>
                      <a:pt x="11" y="17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6" y="18"/>
                      <a:pt x="1" y="15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5"/>
                      <a:pt x="4" y="1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2"/>
                      <a:pt x="12" y="5"/>
                      <a:pt x="12" y="8"/>
                    </a:cubicBezTo>
                    <a:cubicBezTo>
                      <a:pt x="12" y="11"/>
                      <a:pt x="12" y="14"/>
                      <a:pt x="11" y="17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iş1íḋé"/>
              <p:cNvSpPr/>
              <p:nvPr/>
            </p:nvSpPr>
            <p:spPr bwMode="auto">
              <a:xfrm>
                <a:off x="6827479" y="3975670"/>
                <a:ext cx="21307" cy="32722"/>
              </a:xfrm>
              <a:custGeom>
                <a:avLst/>
                <a:gdLst>
                  <a:gd name="T0" fmla="*/ 11 w 12"/>
                  <a:gd name="T1" fmla="*/ 18 h 18"/>
                  <a:gd name="T2" fmla="*/ 11 w 12"/>
                  <a:gd name="T3" fmla="*/ 18 h 18"/>
                  <a:gd name="T4" fmla="*/ 1 w 12"/>
                  <a:gd name="T5" fmla="*/ 10 h 18"/>
                  <a:gd name="T6" fmla="*/ 1 w 12"/>
                  <a:gd name="T7" fmla="*/ 10 h 18"/>
                  <a:gd name="T8" fmla="*/ 10 w 12"/>
                  <a:gd name="T9" fmla="*/ 0 h 18"/>
                  <a:gd name="T10" fmla="*/ 10 w 12"/>
                  <a:gd name="T11" fmla="*/ 0 h 18"/>
                  <a:gd name="T12" fmla="*/ 12 w 12"/>
                  <a:gd name="T13" fmla="*/ 8 h 18"/>
                  <a:gd name="T14" fmla="*/ 11 w 12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8">
                    <a:moveTo>
                      <a:pt x="11" y="18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6" y="18"/>
                      <a:pt x="1" y="15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5"/>
                      <a:pt x="4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3"/>
                      <a:pt x="12" y="5"/>
                      <a:pt x="12" y="8"/>
                    </a:cubicBezTo>
                    <a:cubicBezTo>
                      <a:pt x="12" y="11"/>
                      <a:pt x="12" y="14"/>
                      <a:pt x="11" y="18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$ľiḓe"/>
              <p:cNvSpPr/>
              <p:nvPr/>
            </p:nvSpPr>
            <p:spPr bwMode="auto">
              <a:xfrm>
                <a:off x="6832806" y="4012196"/>
                <a:ext cx="21307" cy="30439"/>
              </a:xfrm>
              <a:custGeom>
                <a:avLst/>
                <a:gdLst>
                  <a:gd name="T0" fmla="*/ 11 w 12"/>
                  <a:gd name="T1" fmla="*/ 16 h 17"/>
                  <a:gd name="T2" fmla="*/ 11 w 12"/>
                  <a:gd name="T3" fmla="*/ 16 h 17"/>
                  <a:gd name="T4" fmla="*/ 1 w 12"/>
                  <a:gd name="T5" fmla="*/ 9 h 17"/>
                  <a:gd name="T6" fmla="*/ 1 w 12"/>
                  <a:gd name="T7" fmla="*/ 9 h 17"/>
                  <a:gd name="T8" fmla="*/ 9 w 12"/>
                  <a:gd name="T9" fmla="*/ 0 h 17"/>
                  <a:gd name="T10" fmla="*/ 10 w 12"/>
                  <a:gd name="T11" fmla="*/ 0 h 17"/>
                  <a:gd name="T12" fmla="*/ 12 w 12"/>
                  <a:gd name="T13" fmla="*/ 7 h 17"/>
                  <a:gd name="T14" fmla="*/ 11 w 12"/>
                  <a:gd name="T15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7">
                    <a:moveTo>
                      <a:pt x="1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6" y="17"/>
                      <a:pt x="1" y="14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4" y="1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3"/>
                      <a:pt x="12" y="5"/>
                      <a:pt x="12" y="7"/>
                    </a:cubicBezTo>
                    <a:cubicBezTo>
                      <a:pt x="12" y="10"/>
                      <a:pt x="12" y="13"/>
                      <a:pt x="11" y="16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ṥḷiďè"/>
              <p:cNvSpPr/>
              <p:nvPr/>
            </p:nvSpPr>
            <p:spPr bwMode="auto">
              <a:xfrm>
                <a:off x="6838133" y="4046440"/>
                <a:ext cx="28917" cy="26634"/>
              </a:xfrm>
              <a:custGeom>
                <a:avLst/>
                <a:gdLst>
                  <a:gd name="T0" fmla="*/ 15 w 16"/>
                  <a:gd name="T1" fmla="*/ 13 h 15"/>
                  <a:gd name="T2" fmla="*/ 14 w 16"/>
                  <a:gd name="T3" fmla="*/ 13 h 15"/>
                  <a:gd name="T4" fmla="*/ 13 w 16"/>
                  <a:gd name="T5" fmla="*/ 0 h 15"/>
                  <a:gd name="T6" fmla="*/ 14 w 16"/>
                  <a:gd name="T7" fmla="*/ 0 h 15"/>
                  <a:gd name="T8" fmla="*/ 15 w 16"/>
                  <a:gd name="T9" fmla="*/ 5 h 15"/>
                  <a:gd name="T10" fmla="*/ 15 w 16"/>
                  <a:gd name="T11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5">
                    <a:moveTo>
                      <a:pt x="15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" y="15"/>
                      <a:pt x="0" y="1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"/>
                      <a:pt x="15" y="3"/>
                      <a:pt x="15" y="5"/>
                    </a:cubicBezTo>
                    <a:cubicBezTo>
                      <a:pt x="16" y="8"/>
                      <a:pt x="16" y="11"/>
                      <a:pt x="15" y="13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ŝḻîḓè"/>
              <p:cNvSpPr/>
              <p:nvPr/>
            </p:nvSpPr>
            <p:spPr bwMode="auto">
              <a:xfrm>
                <a:off x="6758992" y="3896529"/>
                <a:ext cx="73814" cy="72293"/>
              </a:xfrm>
              <a:custGeom>
                <a:avLst/>
                <a:gdLst>
                  <a:gd name="T0" fmla="*/ 38 w 41"/>
                  <a:gd name="T1" fmla="*/ 6 h 40"/>
                  <a:gd name="T2" fmla="*/ 38 w 41"/>
                  <a:gd name="T3" fmla="*/ 6 h 40"/>
                  <a:gd name="T4" fmla="*/ 36 w 41"/>
                  <a:gd name="T5" fmla="*/ 23 h 40"/>
                  <a:gd name="T6" fmla="*/ 20 w 41"/>
                  <a:gd name="T7" fmla="*/ 36 h 40"/>
                  <a:gd name="T8" fmla="*/ 4 w 41"/>
                  <a:gd name="T9" fmla="*/ 34 h 40"/>
                  <a:gd name="T10" fmla="*/ 4 w 41"/>
                  <a:gd name="T11" fmla="*/ 34 h 40"/>
                  <a:gd name="T12" fmla="*/ 6 w 41"/>
                  <a:gd name="T13" fmla="*/ 18 h 40"/>
                  <a:gd name="T14" fmla="*/ 21 w 41"/>
                  <a:gd name="T15" fmla="*/ 4 h 40"/>
                  <a:gd name="T16" fmla="*/ 38 w 41"/>
                  <a:gd name="T17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0">
                    <a:moveTo>
                      <a:pt x="38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41" y="11"/>
                      <a:pt x="40" y="18"/>
                      <a:pt x="36" y="2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5" y="40"/>
                      <a:pt x="8" y="39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0" y="29"/>
                      <a:pt x="1" y="22"/>
                      <a:pt x="6" y="18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6" y="0"/>
                      <a:pt x="34" y="1"/>
                      <a:pt x="38" y="6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š1ïďe"/>
              <p:cNvSpPr/>
              <p:nvPr/>
            </p:nvSpPr>
            <p:spPr bwMode="auto">
              <a:xfrm>
                <a:off x="6789430" y="3888919"/>
                <a:ext cx="102731" cy="45658"/>
              </a:xfrm>
              <a:custGeom>
                <a:avLst/>
                <a:gdLst>
                  <a:gd name="T0" fmla="*/ 12 w 57"/>
                  <a:gd name="T1" fmla="*/ 25 h 25"/>
                  <a:gd name="T2" fmla="*/ 1 w 57"/>
                  <a:gd name="T3" fmla="*/ 18 h 25"/>
                  <a:gd name="T4" fmla="*/ 1 w 57"/>
                  <a:gd name="T5" fmla="*/ 18 h 25"/>
                  <a:gd name="T6" fmla="*/ 11 w 57"/>
                  <a:gd name="T7" fmla="*/ 5 h 25"/>
                  <a:gd name="T8" fmla="*/ 34 w 57"/>
                  <a:gd name="T9" fmla="*/ 3 h 25"/>
                  <a:gd name="T10" fmla="*/ 12 w 57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25">
                    <a:moveTo>
                      <a:pt x="12" y="25"/>
                    </a:moveTo>
                    <a:cubicBezTo>
                      <a:pt x="6" y="25"/>
                      <a:pt x="2" y="24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2"/>
                      <a:pt x="5" y="6"/>
                      <a:pt x="11" y="5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57" y="0"/>
                      <a:pt x="44" y="25"/>
                      <a:pt x="12" y="25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Sḷíḓè"/>
              <p:cNvSpPr/>
              <p:nvPr/>
            </p:nvSpPr>
            <p:spPr bwMode="auto">
              <a:xfrm>
                <a:off x="6832806" y="3892723"/>
                <a:ext cx="39570" cy="14459"/>
              </a:xfrm>
              <a:custGeom>
                <a:avLst/>
                <a:gdLst>
                  <a:gd name="T0" fmla="*/ 0 w 22"/>
                  <a:gd name="T1" fmla="*/ 2 h 8"/>
                  <a:gd name="T2" fmla="*/ 10 w 22"/>
                  <a:gd name="T3" fmla="*/ 1 h 8"/>
                  <a:gd name="T4" fmla="*/ 20 w 22"/>
                  <a:gd name="T5" fmla="*/ 5 h 8"/>
                  <a:gd name="T6" fmla="*/ 0 w 22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8">
                    <a:moveTo>
                      <a:pt x="0" y="2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7" y="0"/>
                      <a:pt x="22" y="2"/>
                      <a:pt x="20" y="5"/>
                    </a:cubicBezTo>
                    <a:cubicBezTo>
                      <a:pt x="12" y="8"/>
                      <a:pt x="1" y="7"/>
                      <a:pt x="0" y="2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sľîdé"/>
              <p:cNvSpPr/>
              <p:nvPr/>
            </p:nvSpPr>
            <p:spPr bwMode="auto">
              <a:xfrm>
                <a:off x="6107600" y="3161428"/>
                <a:ext cx="235901" cy="74575"/>
              </a:xfrm>
              <a:custGeom>
                <a:avLst/>
                <a:gdLst>
                  <a:gd name="T0" fmla="*/ 131 w 131"/>
                  <a:gd name="T1" fmla="*/ 38 h 41"/>
                  <a:gd name="T2" fmla="*/ 114 w 131"/>
                  <a:gd name="T3" fmla="*/ 37 h 41"/>
                  <a:gd name="T4" fmla="*/ 0 w 131"/>
                  <a:gd name="T5" fmla="*/ 3 h 41"/>
                  <a:gd name="T6" fmla="*/ 53 w 131"/>
                  <a:gd name="T7" fmla="*/ 11 h 41"/>
                  <a:gd name="T8" fmla="*/ 131 w 131"/>
                  <a:gd name="T9" fmla="*/ 29 h 41"/>
                  <a:gd name="T10" fmla="*/ 131 w 131"/>
                  <a:gd name="T11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41">
                    <a:moveTo>
                      <a:pt x="131" y="38"/>
                    </a:moveTo>
                    <a:cubicBezTo>
                      <a:pt x="125" y="41"/>
                      <a:pt x="120" y="38"/>
                      <a:pt x="114" y="37"/>
                    </a:cubicBezTo>
                    <a:cubicBezTo>
                      <a:pt x="75" y="32"/>
                      <a:pt x="26" y="4"/>
                      <a:pt x="0" y="3"/>
                    </a:cubicBezTo>
                    <a:cubicBezTo>
                      <a:pt x="14" y="0"/>
                      <a:pt x="35" y="5"/>
                      <a:pt x="53" y="11"/>
                    </a:cubicBezTo>
                    <a:cubicBezTo>
                      <a:pt x="79" y="20"/>
                      <a:pt x="101" y="29"/>
                      <a:pt x="131" y="29"/>
                    </a:cubicBezTo>
                    <a:lnTo>
                      <a:pt x="131" y="38"/>
                    </a:lnTo>
                    <a:close/>
                  </a:path>
                </a:pathLst>
              </a:custGeom>
              <a:solidFill>
                <a:srgbClr val="F0E9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ŝlîḍê"/>
            <p:cNvGrpSpPr/>
            <p:nvPr/>
          </p:nvGrpSpPr>
          <p:grpSpPr>
            <a:xfrm>
              <a:off x="6080182" y="1764653"/>
              <a:ext cx="1211821" cy="488604"/>
              <a:chOff x="6082280" y="1837668"/>
              <a:chExt cx="1211821" cy="488604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H="1">
                <a:off x="6570884" y="2081970"/>
                <a:ext cx="723217" cy="0"/>
              </a:xfrm>
              <a:prstGeom prst="line">
                <a:avLst/>
              </a:prstGeom>
              <a:ln>
                <a:solidFill>
                  <a:schemeClr val="tx2"/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7" name="îṧlidê"/>
              <p:cNvGrpSpPr/>
              <p:nvPr/>
            </p:nvGrpSpPr>
            <p:grpSpPr>
              <a:xfrm>
                <a:off x="6082280" y="1837668"/>
                <a:ext cx="488604" cy="488604"/>
                <a:chOff x="5825706" y="2018969"/>
                <a:chExt cx="531504" cy="531504"/>
              </a:xfrm>
            </p:grpSpPr>
            <p:sp>
              <p:nvSpPr>
                <p:cNvPr id="48" name="îṥľiḋe"/>
                <p:cNvSpPr/>
                <p:nvPr/>
              </p:nvSpPr>
              <p:spPr>
                <a:xfrm flipH="1">
                  <a:off x="5825706" y="2018969"/>
                  <a:ext cx="531504" cy="53150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49" name="islïḑè"/>
                <p:cNvGrpSpPr/>
                <p:nvPr/>
              </p:nvGrpSpPr>
              <p:grpSpPr>
                <a:xfrm>
                  <a:off x="5940597" y="2146935"/>
                  <a:ext cx="299240" cy="257660"/>
                  <a:chOff x="9522280" y="2360872"/>
                  <a:chExt cx="503802" cy="433797"/>
                </a:xfrm>
              </p:grpSpPr>
              <p:sp>
                <p:nvSpPr>
                  <p:cNvPr id="50" name="iš1ïḍe"/>
                  <p:cNvSpPr/>
                  <p:nvPr/>
                </p:nvSpPr>
                <p:spPr bwMode="auto">
                  <a:xfrm>
                    <a:off x="9632451" y="2432598"/>
                    <a:ext cx="48200" cy="45331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ïṩlîḍè"/>
                  <p:cNvSpPr/>
                  <p:nvPr/>
                </p:nvSpPr>
                <p:spPr bwMode="auto">
                  <a:xfrm>
                    <a:off x="9727129" y="2360872"/>
                    <a:ext cx="83202" cy="76316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îşlíḑé"/>
                  <p:cNvSpPr/>
                  <p:nvPr/>
                </p:nvSpPr>
                <p:spPr bwMode="auto">
                  <a:xfrm>
                    <a:off x="9865416" y="2433745"/>
                    <a:ext cx="49347" cy="44757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íṣḻídê"/>
                  <p:cNvSpPr/>
                  <p:nvPr/>
                </p:nvSpPr>
                <p:spPr bwMode="auto">
                  <a:xfrm>
                    <a:off x="9616958" y="2719500"/>
                    <a:ext cx="303544" cy="7516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iśḷide"/>
                  <p:cNvSpPr/>
                  <p:nvPr/>
                </p:nvSpPr>
                <p:spPr bwMode="auto">
                  <a:xfrm>
                    <a:off x="9941732" y="2410219"/>
                    <a:ext cx="84350" cy="7516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ṣļiḓe"/>
                  <p:cNvSpPr/>
                  <p:nvPr/>
                </p:nvSpPr>
                <p:spPr bwMode="auto">
                  <a:xfrm>
                    <a:off x="9522280" y="2411367"/>
                    <a:ext cx="84350" cy="76316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ïŝļîḍè"/>
                  <p:cNvSpPr/>
                  <p:nvPr/>
                </p:nvSpPr>
                <p:spPr bwMode="auto">
                  <a:xfrm>
                    <a:off x="9580808" y="2449812"/>
                    <a:ext cx="389040" cy="254769"/>
                  </a:xfrm>
                  <a:custGeom>
                    <a:avLst/>
                    <a:gdLst>
                      <a:gd name="T0" fmla="*/ 316 w 346"/>
                      <a:gd name="T1" fmla="*/ 39 h 227"/>
                      <a:gd name="T2" fmla="*/ 265 w 346"/>
                      <a:gd name="T3" fmla="*/ 85 h 227"/>
                      <a:gd name="T4" fmla="*/ 269 w 346"/>
                      <a:gd name="T5" fmla="*/ 38 h 227"/>
                      <a:gd name="T6" fmla="*/ 253 w 346"/>
                      <a:gd name="T7" fmla="*/ 36 h 227"/>
                      <a:gd name="T8" fmla="*/ 222 w 346"/>
                      <a:gd name="T9" fmla="*/ 75 h 227"/>
                      <a:gd name="T10" fmla="*/ 182 w 346"/>
                      <a:gd name="T11" fmla="*/ 12 h 227"/>
                      <a:gd name="T12" fmla="*/ 152 w 346"/>
                      <a:gd name="T13" fmla="*/ 12 h 227"/>
                      <a:gd name="T14" fmla="*/ 113 w 346"/>
                      <a:gd name="T15" fmla="*/ 74 h 227"/>
                      <a:gd name="T16" fmla="*/ 86 w 346"/>
                      <a:gd name="T17" fmla="*/ 36 h 227"/>
                      <a:gd name="T18" fmla="*/ 71 w 346"/>
                      <a:gd name="T19" fmla="*/ 36 h 227"/>
                      <a:gd name="T20" fmla="*/ 73 w 346"/>
                      <a:gd name="T21" fmla="*/ 88 h 227"/>
                      <a:gd name="T22" fmla="*/ 23 w 346"/>
                      <a:gd name="T23" fmla="*/ 39 h 227"/>
                      <a:gd name="T24" fmla="*/ 0 w 346"/>
                      <a:gd name="T25" fmla="*/ 47 h 227"/>
                      <a:gd name="T26" fmla="*/ 32 w 346"/>
                      <a:gd name="T27" fmla="*/ 227 h 227"/>
                      <a:gd name="T28" fmla="*/ 301 w 346"/>
                      <a:gd name="T29" fmla="*/ 227 h 227"/>
                      <a:gd name="T30" fmla="*/ 346 w 346"/>
                      <a:gd name="T31" fmla="*/ 52 h 227"/>
                      <a:gd name="T32" fmla="*/ 316 w 346"/>
                      <a:gd name="T33" fmla="*/ 39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46" h="227">
                        <a:moveTo>
                          <a:pt x="316" y="39"/>
                        </a:moveTo>
                        <a:cubicBezTo>
                          <a:pt x="265" y="85"/>
                          <a:pt x="265" y="85"/>
                          <a:pt x="265" y="85"/>
                        </a:cubicBezTo>
                        <a:cubicBezTo>
                          <a:pt x="269" y="38"/>
                          <a:pt x="269" y="38"/>
                          <a:pt x="269" y="38"/>
                        </a:cubicBezTo>
                        <a:cubicBezTo>
                          <a:pt x="269" y="38"/>
                          <a:pt x="262" y="27"/>
                          <a:pt x="253" y="36"/>
                        </a:cubicBezTo>
                        <a:cubicBezTo>
                          <a:pt x="222" y="75"/>
                          <a:pt x="222" y="75"/>
                          <a:pt x="222" y="75"/>
                        </a:cubicBezTo>
                        <a:cubicBezTo>
                          <a:pt x="182" y="12"/>
                          <a:pt x="182" y="12"/>
                          <a:pt x="182" y="12"/>
                        </a:cubicBezTo>
                        <a:cubicBezTo>
                          <a:pt x="182" y="12"/>
                          <a:pt x="171" y="0"/>
                          <a:pt x="152" y="12"/>
                        </a:cubicBezTo>
                        <a:cubicBezTo>
                          <a:pt x="113" y="74"/>
                          <a:pt x="113" y="74"/>
                          <a:pt x="113" y="74"/>
                        </a:cubicBezTo>
                        <a:cubicBezTo>
                          <a:pt x="86" y="36"/>
                          <a:pt x="86" y="36"/>
                          <a:pt x="86" y="36"/>
                        </a:cubicBezTo>
                        <a:cubicBezTo>
                          <a:pt x="86" y="36"/>
                          <a:pt x="79" y="25"/>
                          <a:pt x="71" y="36"/>
                        </a:cubicBezTo>
                        <a:cubicBezTo>
                          <a:pt x="73" y="88"/>
                          <a:pt x="73" y="88"/>
                          <a:pt x="73" y="88"/>
                        </a:cubicBezTo>
                        <a:cubicBezTo>
                          <a:pt x="23" y="39"/>
                          <a:pt x="23" y="39"/>
                          <a:pt x="23" y="39"/>
                        </a:cubicBezTo>
                        <a:cubicBezTo>
                          <a:pt x="23" y="39"/>
                          <a:pt x="7" y="32"/>
                          <a:pt x="0" y="47"/>
                        </a:cubicBezTo>
                        <a:cubicBezTo>
                          <a:pt x="32" y="227"/>
                          <a:pt x="32" y="227"/>
                          <a:pt x="32" y="227"/>
                        </a:cubicBezTo>
                        <a:cubicBezTo>
                          <a:pt x="301" y="227"/>
                          <a:pt x="301" y="227"/>
                          <a:pt x="301" y="227"/>
                        </a:cubicBezTo>
                        <a:cubicBezTo>
                          <a:pt x="346" y="52"/>
                          <a:pt x="346" y="52"/>
                          <a:pt x="346" y="52"/>
                        </a:cubicBezTo>
                        <a:cubicBezTo>
                          <a:pt x="346" y="52"/>
                          <a:pt x="341" y="29"/>
                          <a:pt x="316" y="3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9" name="iṩḷiďe"/>
            <p:cNvSpPr/>
            <p:nvPr/>
          </p:nvSpPr>
          <p:spPr bwMode="auto">
            <a:xfrm>
              <a:off x="7292003" y="2061598"/>
              <a:ext cx="3558181" cy="37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zh-CN" sz="2000" dirty="0">
                  <a:latin typeface="+mn-ea"/>
                </a:rPr>
                <a:t>投票设置、转盘的管理</a:t>
              </a:r>
              <a:endParaRPr lang="en-US" altLang="zh-CN" sz="2000" dirty="0">
                <a:latin typeface="+mn-ea"/>
              </a:endParaRPr>
            </a:p>
          </p:txBody>
        </p:sp>
        <p:sp>
          <p:nvSpPr>
            <p:cNvPr id="10" name="ísḻîďé"/>
            <p:cNvSpPr txBox="1"/>
            <p:nvPr/>
          </p:nvSpPr>
          <p:spPr bwMode="auto">
            <a:xfrm>
              <a:off x="7292003" y="1674000"/>
              <a:ext cx="355818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+mn-ea"/>
                </a:rPr>
                <a:t>上课工具</a:t>
              </a:r>
              <a:endParaRPr lang="en-US" altLang="zh-CN" sz="2400" b="1" dirty="0">
                <a:latin typeface="+mn-ea"/>
              </a:endParaRPr>
            </a:p>
          </p:txBody>
        </p:sp>
        <p:grpSp>
          <p:nvGrpSpPr>
            <p:cNvPr id="11" name="iṥļidé"/>
            <p:cNvGrpSpPr/>
            <p:nvPr/>
          </p:nvGrpSpPr>
          <p:grpSpPr>
            <a:xfrm>
              <a:off x="6568786" y="2522631"/>
              <a:ext cx="1160139" cy="488604"/>
              <a:chOff x="6570884" y="2595647"/>
              <a:chExt cx="1160139" cy="488604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H="1">
                <a:off x="7059488" y="2839949"/>
                <a:ext cx="671535" cy="0"/>
              </a:xfrm>
              <a:prstGeom prst="line">
                <a:avLst/>
              </a:prstGeom>
              <a:ln>
                <a:solidFill>
                  <a:schemeClr val="tx2"/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iŝḷîḋê"/>
              <p:cNvGrpSpPr/>
              <p:nvPr/>
            </p:nvGrpSpPr>
            <p:grpSpPr>
              <a:xfrm>
                <a:off x="6570884" y="2595647"/>
                <a:ext cx="488604" cy="488604"/>
                <a:chOff x="6688446" y="2837364"/>
                <a:chExt cx="531504" cy="531504"/>
              </a:xfrm>
            </p:grpSpPr>
            <p:sp>
              <p:nvSpPr>
                <p:cNvPr id="44" name="iṧḻiḓe"/>
                <p:cNvSpPr/>
                <p:nvPr/>
              </p:nvSpPr>
              <p:spPr>
                <a:xfrm flipH="1">
                  <a:off x="6688446" y="2837364"/>
                  <a:ext cx="531504" cy="531504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ṣliḓê"/>
                <p:cNvSpPr/>
                <p:nvPr/>
              </p:nvSpPr>
              <p:spPr>
                <a:xfrm>
                  <a:off x="6811261" y="2958482"/>
                  <a:ext cx="308815" cy="2717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041" y="15188"/>
                      </a:moveTo>
                      <a:cubicBezTo>
                        <a:pt x="8905" y="14174"/>
                        <a:pt x="8222" y="13317"/>
                        <a:pt x="8222" y="11485"/>
                      </a:cubicBezTo>
                      <a:cubicBezTo>
                        <a:pt x="8222" y="10385"/>
                        <a:pt x="8875" y="10744"/>
                        <a:pt x="9161" y="8730"/>
                      </a:cubicBezTo>
                      <a:cubicBezTo>
                        <a:pt x="9279" y="7894"/>
                        <a:pt x="9855" y="8716"/>
                        <a:pt x="9966" y="6808"/>
                      </a:cubicBezTo>
                      <a:cubicBezTo>
                        <a:pt x="9966" y="6047"/>
                        <a:pt x="9651" y="5858"/>
                        <a:pt x="9651" y="5858"/>
                      </a:cubicBezTo>
                      <a:cubicBezTo>
                        <a:pt x="9651" y="5858"/>
                        <a:pt x="9811" y="4733"/>
                        <a:pt x="9873" y="3867"/>
                      </a:cubicBezTo>
                      <a:cubicBezTo>
                        <a:pt x="9951" y="2788"/>
                        <a:pt x="9396" y="0"/>
                        <a:pt x="6431" y="0"/>
                      </a:cubicBezTo>
                      <a:cubicBezTo>
                        <a:pt x="3466" y="0"/>
                        <a:pt x="2909" y="2788"/>
                        <a:pt x="2987" y="3867"/>
                      </a:cubicBezTo>
                      <a:cubicBezTo>
                        <a:pt x="3050" y="4733"/>
                        <a:pt x="3210" y="5858"/>
                        <a:pt x="3210" y="5858"/>
                      </a:cubicBezTo>
                      <a:cubicBezTo>
                        <a:pt x="3210" y="5858"/>
                        <a:pt x="2895" y="6047"/>
                        <a:pt x="2895" y="6808"/>
                      </a:cubicBezTo>
                      <a:cubicBezTo>
                        <a:pt x="3005" y="8716"/>
                        <a:pt x="3582" y="7894"/>
                        <a:pt x="3700" y="8730"/>
                      </a:cubicBezTo>
                      <a:cubicBezTo>
                        <a:pt x="3987" y="10744"/>
                        <a:pt x="4639" y="10385"/>
                        <a:pt x="4639" y="11485"/>
                      </a:cubicBezTo>
                      <a:cubicBezTo>
                        <a:pt x="4639" y="13317"/>
                        <a:pt x="3956" y="14174"/>
                        <a:pt x="1819" y="15188"/>
                      </a:cubicBezTo>
                      <a:cubicBezTo>
                        <a:pt x="1169" y="15497"/>
                        <a:pt x="0" y="15976"/>
                        <a:pt x="0" y="17129"/>
                      </a:cubicBezTo>
                      <a:lnTo>
                        <a:pt x="0" y="21600"/>
                      </a:lnTo>
                      <a:lnTo>
                        <a:pt x="15005" y="21600"/>
                      </a:lnTo>
                      <a:cubicBezTo>
                        <a:pt x="15005" y="21600"/>
                        <a:pt x="15005" y="18955"/>
                        <a:pt x="15005" y="18248"/>
                      </a:cubicBezTo>
                      <a:cubicBezTo>
                        <a:pt x="15005" y="17196"/>
                        <a:pt x="13184" y="16207"/>
                        <a:pt x="11041" y="15188"/>
                      </a:cubicBezTo>
                      <a:close/>
                      <a:moveTo>
                        <a:pt x="21600" y="21600"/>
                      </a:moveTo>
                      <a:cubicBezTo>
                        <a:pt x="21600" y="21600"/>
                        <a:pt x="21557" y="16953"/>
                        <a:pt x="21307" y="16471"/>
                      </a:cubicBezTo>
                      <a:cubicBezTo>
                        <a:pt x="20935" y="15754"/>
                        <a:pt x="20071" y="15261"/>
                        <a:pt x="18463" y="14498"/>
                      </a:cubicBezTo>
                      <a:cubicBezTo>
                        <a:pt x="16861" y="13736"/>
                        <a:pt x="16349" y="13094"/>
                        <a:pt x="16349" y="11720"/>
                      </a:cubicBezTo>
                      <a:cubicBezTo>
                        <a:pt x="16349" y="10894"/>
                        <a:pt x="16838" y="11164"/>
                        <a:pt x="17053" y="9653"/>
                      </a:cubicBezTo>
                      <a:cubicBezTo>
                        <a:pt x="17142" y="9026"/>
                        <a:pt x="17574" y="9643"/>
                        <a:pt x="17657" y="8212"/>
                      </a:cubicBezTo>
                      <a:cubicBezTo>
                        <a:pt x="17657" y="7642"/>
                        <a:pt x="17420" y="7499"/>
                        <a:pt x="17420" y="7499"/>
                      </a:cubicBezTo>
                      <a:cubicBezTo>
                        <a:pt x="17420" y="7499"/>
                        <a:pt x="17541" y="6656"/>
                        <a:pt x="17588" y="6006"/>
                      </a:cubicBezTo>
                      <a:cubicBezTo>
                        <a:pt x="17646" y="5197"/>
                        <a:pt x="17229" y="3106"/>
                        <a:pt x="15005" y="3106"/>
                      </a:cubicBezTo>
                      <a:cubicBezTo>
                        <a:pt x="12781" y="3106"/>
                        <a:pt x="12365" y="5197"/>
                        <a:pt x="12422" y="6006"/>
                      </a:cubicBezTo>
                      <a:cubicBezTo>
                        <a:pt x="12469" y="6656"/>
                        <a:pt x="12589" y="7499"/>
                        <a:pt x="12589" y="7499"/>
                      </a:cubicBezTo>
                      <a:cubicBezTo>
                        <a:pt x="12589" y="7499"/>
                        <a:pt x="12353" y="7642"/>
                        <a:pt x="12353" y="8212"/>
                      </a:cubicBezTo>
                      <a:cubicBezTo>
                        <a:pt x="12437" y="9643"/>
                        <a:pt x="12868" y="9026"/>
                        <a:pt x="12957" y="9653"/>
                      </a:cubicBezTo>
                      <a:cubicBezTo>
                        <a:pt x="13173" y="11164"/>
                        <a:pt x="13662" y="10894"/>
                        <a:pt x="13662" y="11720"/>
                      </a:cubicBezTo>
                      <a:cubicBezTo>
                        <a:pt x="13662" y="12655"/>
                        <a:pt x="13424" y="13250"/>
                        <a:pt x="12768" y="13776"/>
                      </a:cubicBezTo>
                      <a:cubicBezTo>
                        <a:pt x="16268" y="15766"/>
                        <a:pt x="16737" y="16172"/>
                        <a:pt x="16737" y="17952"/>
                      </a:cubicBezTo>
                      <a:lnTo>
                        <a:pt x="16737" y="21600"/>
                      </a:lnTo>
                      <a:cubicBezTo>
                        <a:pt x="16737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2" name="ïṥ1iḍê"/>
            <p:cNvSpPr/>
            <p:nvPr/>
          </p:nvSpPr>
          <p:spPr bwMode="auto">
            <a:xfrm>
              <a:off x="7728925" y="2819576"/>
              <a:ext cx="3558181" cy="37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zh-CN" sz="2000" dirty="0"/>
                <a:t>训练结果的查询</a:t>
              </a:r>
              <a:endParaRPr lang="en-US" altLang="zh-CN" sz="2000" dirty="0"/>
            </a:p>
          </p:txBody>
        </p:sp>
        <p:sp>
          <p:nvSpPr>
            <p:cNvPr id="13" name="išlîdé"/>
            <p:cNvSpPr txBox="1"/>
            <p:nvPr/>
          </p:nvSpPr>
          <p:spPr bwMode="auto">
            <a:xfrm>
              <a:off x="7728925" y="2431978"/>
              <a:ext cx="355818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zh-CN" sz="2400" b="1" dirty="0">
                  <a:latin typeface="+mn-ea"/>
                </a:rPr>
                <a:t>案列训练</a:t>
              </a:r>
              <a:endParaRPr lang="en-US" altLang="zh-CN" sz="2400" b="1" dirty="0">
                <a:latin typeface="+mn-ea"/>
              </a:endParaRPr>
            </a:p>
          </p:txBody>
        </p:sp>
        <p:grpSp>
          <p:nvGrpSpPr>
            <p:cNvPr id="14" name="iṡḻîḍè"/>
            <p:cNvGrpSpPr/>
            <p:nvPr/>
          </p:nvGrpSpPr>
          <p:grpSpPr>
            <a:xfrm>
              <a:off x="6626965" y="3280610"/>
              <a:ext cx="1316604" cy="488604"/>
              <a:chOff x="6629063" y="3353625"/>
              <a:chExt cx="1316604" cy="488604"/>
            </a:xfrm>
          </p:grpSpPr>
          <p:cxnSp>
            <p:nvCxnSpPr>
              <p:cNvPr id="38" name="直接连接符 37"/>
              <p:cNvCxnSpPr/>
              <p:nvPr/>
            </p:nvCxnSpPr>
            <p:spPr>
              <a:xfrm flipH="1">
                <a:off x="7117667" y="3596403"/>
                <a:ext cx="828000" cy="0"/>
              </a:xfrm>
              <a:prstGeom prst="line">
                <a:avLst/>
              </a:prstGeom>
              <a:ln>
                <a:solidFill>
                  <a:schemeClr val="tx2"/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9" name="íŝľidé"/>
              <p:cNvGrpSpPr/>
              <p:nvPr/>
            </p:nvGrpSpPr>
            <p:grpSpPr>
              <a:xfrm>
                <a:off x="6629063" y="3353625"/>
                <a:ext cx="488604" cy="488604"/>
                <a:chOff x="6688446" y="3803098"/>
                <a:chExt cx="531504" cy="531504"/>
              </a:xfrm>
            </p:grpSpPr>
            <p:sp>
              <p:nvSpPr>
                <p:cNvPr id="40" name="işľîḓe"/>
                <p:cNvSpPr/>
                <p:nvPr/>
              </p:nvSpPr>
              <p:spPr>
                <a:xfrm flipH="1">
                  <a:off x="6688446" y="3803098"/>
                  <a:ext cx="531504" cy="53150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$ḷïďê"/>
                <p:cNvSpPr/>
                <p:nvPr/>
              </p:nvSpPr>
              <p:spPr>
                <a:xfrm>
                  <a:off x="6833224" y="3951746"/>
                  <a:ext cx="240761" cy="2407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896" y="15577"/>
                      </a:moveTo>
                      <a:cubicBezTo>
                        <a:pt x="12144" y="16865"/>
                        <a:pt x="9844" y="18851"/>
                        <a:pt x="8177" y="21278"/>
                      </a:cubicBezTo>
                      <a:cubicBezTo>
                        <a:pt x="9017" y="21487"/>
                        <a:pt x="9895" y="21600"/>
                        <a:pt x="10801" y="21600"/>
                      </a:cubicBezTo>
                      <a:cubicBezTo>
                        <a:pt x="12429" y="21600"/>
                        <a:pt x="13973" y="21237"/>
                        <a:pt x="15358" y="20591"/>
                      </a:cubicBezTo>
                      <a:cubicBezTo>
                        <a:pt x="15580" y="19502"/>
                        <a:pt x="15699" y="18376"/>
                        <a:pt x="15699" y="17222"/>
                      </a:cubicBezTo>
                      <a:cubicBezTo>
                        <a:pt x="15699" y="16807"/>
                        <a:pt x="15679" y="16394"/>
                        <a:pt x="15648" y="15985"/>
                      </a:cubicBezTo>
                      <a:cubicBezTo>
                        <a:pt x="15371" y="15896"/>
                        <a:pt x="15116" y="15757"/>
                        <a:pt x="14896" y="15577"/>
                      </a:cubicBezTo>
                      <a:close/>
                      <a:moveTo>
                        <a:pt x="18049" y="2796"/>
                      </a:moveTo>
                      <a:cubicBezTo>
                        <a:pt x="16319" y="2963"/>
                        <a:pt x="14667" y="3397"/>
                        <a:pt x="13127" y="4050"/>
                      </a:cubicBezTo>
                      <a:cubicBezTo>
                        <a:pt x="13136" y="4125"/>
                        <a:pt x="13139" y="4202"/>
                        <a:pt x="13139" y="4280"/>
                      </a:cubicBezTo>
                      <a:cubicBezTo>
                        <a:pt x="13139" y="4642"/>
                        <a:pt x="13052" y="4984"/>
                        <a:pt x="12904" y="5289"/>
                      </a:cubicBezTo>
                      <a:cubicBezTo>
                        <a:pt x="14441" y="7094"/>
                        <a:pt x="15635" y="9198"/>
                        <a:pt x="16388" y="11500"/>
                      </a:cubicBezTo>
                      <a:cubicBezTo>
                        <a:pt x="17323" y="11517"/>
                        <a:pt x="18121" y="12090"/>
                        <a:pt x="18465" y="12903"/>
                      </a:cubicBezTo>
                      <a:cubicBezTo>
                        <a:pt x="19505" y="12797"/>
                        <a:pt x="20517" y="12599"/>
                        <a:pt x="21493" y="12312"/>
                      </a:cubicBezTo>
                      <a:cubicBezTo>
                        <a:pt x="21562" y="11817"/>
                        <a:pt x="21600" y="11314"/>
                        <a:pt x="21600" y="10799"/>
                      </a:cubicBezTo>
                      <a:cubicBezTo>
                        <a:pt x="21600" y="7626"/>
                        <a:pt x="20230" y="4772"/>
                        <a:pt x="18049" y="2796"/>
                      </a:cubicBezTo>
                      <a:close/>
                      <a:moveTo>
                        <a:pt x="13739" y="14349"/>
                      </a:moveTo>
                      <a:cubicBezTo>
                        <a:pt x="11074" y="13908"/>
                        <a:pt x="8601" y="12890"/>
                        <a:pt x="6450" y="11433"/>
                      </a:cubicBezTo>
                      <a:cubicBezTo>
                        <a:pt x="6101" y="11646"/>
                        <a:pt x="5691" y="11773"/>
                        <a:pt x="5251" y="11773"/>
                      </a:cubicBezTo>
                      <a:cubicBezTo>
                        <a:pt x="5090" y="11773"/>
                        <a:pt x="4933" y="11755"/>
                        <a:pt x="4781" y="11724"/>
                      </a:cubicBezTo>
                      <a:cubicBezTo>
                        <a:pt x="3750" y="13677"/>
                        <a:pt x="3093" y="15854"/>
                        <a:pt x="2903" y="18164"/>
                      </a:cubicBezTo>
                      <a:cubicBezTo>
                        <a:pt x="3931" y="19266"/>
                        <a:pt x="5186" y="20154"/>
                        <a:pt x="6595" y="20750"/>
                      </a:cubicBezTo>
                      <a:cubicBezTo>
                        <a:pt x="8345" y="18059"/>
                        <a:pt x="10792" y="15833"/>
                        <a:pt x="13739" y="14349"/>
                      </a:cubicBezTo>
                      <a:close/>
                      <a:moveTo>
                        <a:pt x="17258" y="15906"/>
                      </a:moveTo>
                      <a:cubicBezTo>
                        <a:pt x="17290" y="16340"/>
                        <a:pt x="17306" y="16780"/>
                        <a:pt x="17306" y="17222"/>
                      </a:cubicBezTo>
                      <a:cubicBezTo>
                        <a:pt x="17306" y="18003"/>
                        <a:pt x="17256" y="18770"/>
                        <a:pt x="17163" y="19525"/>
                      </a:cubicBezTo>
                      <a:cubicBezTo>
                        <a:pt x="18993" y="18186"/>
                        <a:pt x="20389" y="16288"/>
                        <a:pt x="21091" y="14080"/>
                      </a:cubicBezTo>
                      <a:cubicBezTo>
                        <a:pt x="20259" y="14281"/>
                        <a:pt x="19403" y="14425"/>
                        <a:pt x="18531" y="14508"/>
                      </a:cubicBezTo>
                      <a:cubicBezTo>
                        <a:pt x="18326" y="15137"/>
                        <a:pt x="17860" y="15646"/>
                        <a:pt x="17258" y="15906"/>
                      </a:cubicBezTo>
                      <a:close/>
                      <a:moveTo>
                        <a:pt x="14278" y="12804"/>
                      </a:moveTo>
                      <a:cubicBezTo>
                        <a:pt x="14421" y="12507"/>
                        <a:pt x="14624" y="12244"/>
                        <a:pt x="14874" y="12035"/>
                      </a:cubicBezTo>
                      <a:cubicBezTo>
                        <a:pt x="14196" y="9947"/>
                        <a:pt x="13122" y="8037"/>
                        <a:pt x="11738" y="6396"/>
                      </a:cubicBezTo>
                      <a:cubicBezTo>
                        <a:pt x="11462" y="6512"/>
                        <a:pt x="11160" y="6577"/>
                        <a:pt x="10842" y="6577"/>
                      </a:cubicBezTo>
                      <a:cubicBezTo>
                        <a:pt x="10343" y="6577"/>
                        <a:pt x="9883" y="6417"/>
                        <a:pt x="9507" y="6147"/>
                      </a:cubicBezTo>
                      <a:cubicBezTo>
                        <a:pt x="8673" y="6781"/>
                        <a:pt x="7903" y="7490"/>
                        <a:pt x="7202" y="8265"/>
                      </a:cubicBezTo>
                      <a:cubicBezTo>
                        <a:pt x="7421" y="8615"/>
                        <a:pt x="7550" y="9030"/>
                        <a:pt x="7550" y="9475"/>
                      </a:cubicBezTo>
                      <a:cubicBezTo>
                        <a:pt x="7550" y="9715"/>
                        <a:pt x="7513" y="9946"/>
                        <a:pt x="7444" y="10163"/>
                      </a:cubicBezTo>
                      <a:cubicBezTo>
                        <a:pt x="9459" y="11510"/>
                        <a:pt x="11779" y="12433"/>
                        <a:pt x="14278" y="12804"/>
                      </a:cubicBezTo>
                      <a:close/>
                      <a:moveTo>
                        <a:pt x="10842" y="1982"/>
                      </a:moveTo>
                      <a:cubicBezTo>
                        <a:pt x="11448" y="1982"/>
                        <a:pt x="11999" y="2219"/>
                        <a:pt x="12409" y="2604"/>
                      </a:cubicBezTo>
                      <a:cubicBezTo>
                        <a:pt x="13608" y="2088"/>
                        <a:pt x="14870" y="1692"/>
                        <a:pt x="16183" y="1439"/>
                      </a:cubicBezTo>
                      <a:cubicBezTo>
                        <a:pt x="14599" y="526"/>
                        <a:pt x="12761" y="0"/>
                        <a:pt x="10801" y="0"/>
                      </a:cubicBezTo>
                      <a:cubicBezTo>
                        <a:pt x="9464" y="0"/>
                        <a:pt x="8183" y="245"/>
                        <a:pt x="7001" y="690"/>
                      </a:cubicBezTo>
                      <a:cubicBezTo>
                        <a:pt x="7940" y="1152"/>
                        <a:pt x="8833" y="1693"/>
                        <a:pt x="9674" y="2303"/>
                      </a:cubicBezTo>
                      <a:cubicBezTo>
                        <a:pt x="10018" y="2100"/>
                        <a:pt x="10415" y="1982"/>
                        <a:pt x="10842" y="1982"/>
                      </a:cubicBezTo>
                      <a:close/>
                      <a:moveTo>
                        <a:pt x="2954" y="9475"/>
                      </a:moveTo>
                      <a:cubicBezTo>
                        <a:pt x="2954" y="9153"/>
                        <a:pt x="3021" y="8844"/>
                        <a:pt x="3141" y="8566"/>
                      </a:cubicBezTo>
                      <a:cubicBezTo>
                        <a:pt x="2404" y="7757"/>
                        <a:pt x="1736" y="6884"/>
                        <a:pt x="1151" y="5952"/>
                      </a:cubicBezTo>
                      <a:cubicBezTo>
                        <a:pt x="417" y="7410"/>
                        <a:pt x="0" y="9056"/>
                        <a:pt x="0" y="10799"/>
                      </a:cubicBezTo>
                      <a:cubicBezTo>
                        <a:pt x="0" y="12819"/>
                        <a:pt x="556" y="14708"/>
                        <a:pt x="1521" y="16325"/>
                      </a:cubicBezTo>
                      <a:cubicBezTo>
                        <a:pt x="1866" y="14381"/>
                        <a:pt x="2520" y="12545"/>
                        <a:pt x="3424" y="10861"/>
                      </a:cubicBezTo>
                      <a:cubicBezTo>
                        <a:pt x="3130" y="10477"/>
                        <a:pt x="2954" y="9996"/>
                        <a:pt x="2954" y="9475"/>
                      </a:cubicBezTo>
                      <a:close/>
                      <a:moveTo>
                        <a:pt x="5251" y="7176"/>
                      </a:moveTo>
                      <a:cubicBezTo>
                        <a:pt x="5487" y="7176"/>
                        <a:pt x="5715" y="7213"/>
                        <a:pt x="5930" y="7278"/>
                      </a:cubicBezTo>
                      <a:cubicBezTo>
                        <a:pt x="6738" y="6372"/>
                        <a:pt x="7636" y="5547"/>
                        <a:pt x="8608" y="4813"/>
                      </a:cubicBezTo>
                      <a:cubicBezTo>
                        <a:pt x="8567" y="4642"/>
                        <a:pt x="8543" y="4464"/>
                        <a:pt x="8543" y="4280"/>
                      </a:cubicBezTo>
                      <a:cubicBezTo>
                        <a:pt x="8543" y="4026"/>
                        <a:pt x="8587" y="3781"/>
                        <a:pt x="8663" y="3552"/>
                      </a:cubicBezTo>
                      <a:cubicBezTo>
                        <a:pt x="7575" y="2771"/>
                        <a:pt x="6391" y="2115"/>
                        <a:pt x="5131" y="1609"/>
                      </a:cubicBezTo>
                      <a:cubicBezTo>
                        <a:pt x="3949" y="2338"/>
                        <a:pt x="2920" y="3289"/>
                        <a:pt x="2099" y="4405"/>
                      </a:cubicBezTo>
                      <a:cubicBezTo>
                        <a:pt x="2708" y="5484"/>
                        <a:pt x="3433" y="6491"/>
                        <a:pt x="4256" y="7407"/>
                      </a:cubicBezTo>
                      <a:cubicBezTo>
                        <a:pt x="4557" y="7261"/>
                        <a:pt x="4895" y="7176"/>
                        <a:pt x="5251" y="717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5" name="íṧḻídê"/>
            <p:cNvSpPr/>
            <p:nvPr/>
          </p:nvSpPr>
          <p:spPr bwMode="auto">
            <a:xfrm>
              <a:off x="7943569" y="3577555"/>
              <a:ext cx="3558181" cy="37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zh-CN" sz="2000" dirty="0"/>
                <a:t>学生注册企业的查看</a:t>
              </a:r>
              <a:endParaRPr lang="en-US" altLang="zh-CN" sz="2000" dirty="0"/>
            </a:p>
          </p:txBody>
        </p:sp>
        <p:sp>
          <p:nvSpPr>
            <p:cNvPr id="16" name="ïsḷïḋè"/>
            <p:cNvSpPr txBox="1"/>
            <p:nvPr/>
          </p:nvSpPr>
          <p:spPr bwMode="auto">
            <a:xfrm>
              <a:off x="7943569" y="3189957"/>
              <a:ext cx="355818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/>
                <a:t>企业注册</a:t>
              </a:r>
              <a:endParaRPr lang="en-US" altLang="zh-CN" sz="2400" b="1" dirty="0"/>
            </a:p>
          </p:txBody>
        </p:sp>
        <p:grpSp>
          <p:nvGrpSpPr>
            <p:cNvPr id="17" name="íšḷiḋê"/>
            <p:cNvGrpSpPr/>
            <p:nvPr/>
          </p:nvGrpSpPr>
          <p:grpSpPr>
            <a:xfrm>
              <a:off x="4871036" y="4982109"/>
              <a:ext cx="1212204" cy="488604"/>
              <a:chOff x="4873134" y="4989094"/>
              <a:chExt cx="1212204" cy="488604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4873134" y="5233396"/>
                <a:ext cx="723600" cy="0"/>
              </a:xfrm>
              <a:prstGeom prst="line">
                <a:avLst/>
              </a:prstGeom>
              <a:ln>
                <a:solidFill>
                  <a:schemeClr val="tx2"/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íşļïḋè"/>
              <p:cNvGrpSpPr/>
              <p:nvPr/>
            </p:nvGrpSpPr>
            <p:grpSpPr>
              <a:xfrm>
                <a:off x="5596734" y="4989094"/>
                <a:ext cx="488604" cy="488604"/>
                <a:chOff x="5825706" y="5595399"/>
                <a:chExt cx="531504" cy="531504"/>
              </a:xfrm>
            </p:grpSpPr>
            <p:sp>
              <p:nvSpPr>
                <p:cNvPr id="36" name="ïśḷïḑe"/>
                <p:cNvSpPr/>
                <p:nvPr/>
              </p:nvSpPr>
              <p:spPr>
                <a:xfrm flipH="1">
                  <a:off x="5825706" y="5595399"/>
                  <a:ext cx="531504" cy="53150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ṣḷíďê"/>
                <p:cNvSpPr/>
                <p:nvPr/>
              </p:nvSpPr>
              <p:spPr>
                <a:xfrm>
                  <a:off x="5933419" y="5712422"/>
                  <a:ext cx="265743" cy="2115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2" h="21472" extrusionOk="0">
                      <a:moveTo>
                        <a:pt x="21150" y="257"/>
                      </a:moveTo>
                      <a:lnTo>
                        <a:pt x="16075" y="10636"/>
                      </a:lnTo>
                      <a:cubicBezTo>
                        <a:pt x="15886" y="11021"/>
                        <a:pt x="15517" y="11084"/>
                        <a:pt x="15255" y="10776"/>
                      </a:cubicBezTo>
                      <a:lnTo>
                        <a:pt x="12800" y="7890"/>
                      </a:lnTo>
                      <a:cubicBezTo>
                        <a:pt x="12537" y="7582"/>
                        <a:pt x="12160" y="7637"/>
                        <a:pt x="11960" y="8014"/>
                      </a:cubicBezTo>
                      <a:lnTo>
                        <a:pt x="8514" y="14538"/>
                      </a:lnTo>
                      <a:cubicBezTo>
                        <a:pt x="8316" y="14916"/>
                        <a:pt x="7936" y="14974"/>
                        <a:pt x="7669" y="14670"/>
                      </a:cubicBezTo>
                      <a:lnTo>
                        <a:pt x="6063" y="12832"/>
                      </a:lnTo>
                      <a:cubicBezTo>
                        <a:pt x="5798" y="12529"/>
                        <a:pt x="5397" y="12567"/>
                        <a:pt x="5171" y="12920"/>
                      </a:cubicBezTo>
                      <a:lnTo>
                        <a:pt x="116" y="20831"/>
                      </a:lnTo>
                      <a:cubicBezTo>
                        <a:pt x="-108" y="21184"/>
                        <a:pt x="3" y="21472"/>
                        <a:pt x="361" y="21472"/>
                      </a:cubicBezTo>
                      <a:lnTo>
                        <a:pt x="21492" y="21472"/>
                      </a:lnTo>
                      <a:lnTo>
                        <a:pt x="21492" y="379"/>
                      </a:lnTo>
                      <a:cubicBezTo>
                        <a:pt x="21492" y="-73"/>
                        <a:pt x="21338" y="-128"/>
                        <a:pt x="21150" y="25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8" name="ïṧḷiďé"/>
            <p:cNvSpPr/>
            <p:nvPr/>
          </p:nvSpPr>
          <p:spPr bwMode="auto">
            <a:xfrm>
              <a:off x="1004167" y="5311207"/>
              <a:ext cx="3940953" cy="37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zh-CN" sz="2000" dirty="0"/>
                <a:t>修改密码、个人信息的修改、</a:t>
              </a:r>
              <a:r>
                <a:rPr lang="zh-CN" altLang="en-US" sz="2000" dirty="0"/>
                <a:t>退</a:t>
              </a:r>
              <a:r>
                <a:rPr lang="zh-CN" altLang="zh-CN" sz="2000" dirty="0"/>
                <a:t>出系统</a:t>
              </a:r>
              <a:endParaRPr lang="en-US" altLang="zh-CN" sz="2000" dirty="0"/>
            </a:p>
          </p:txBody>
        </p:sp>
        <p:sp>
          <p:nvSpPr>
            <p:cNvPr id="19" name="ïšļiḓé"/>
            <p:cNvSpPr txBox="1"/>
            <p:nvPr/>
          </p:nvSpPr>
          <p:spPr bwMode="auto">
            <a:xfrm>
              <a:off x="1311314" y="4891456"/>
              <a:ext cx="355972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/>
                <a:t>个人资料</a:t>
              </a:r>
              <a:endParaRPr lang="en-US" altLang="zh-CN" sz="2400" b="1" dirty="0"/>
            </a:p>
          </p:txBody>
        </p:sp>
        <p:grpSp>
          <p:nvGrpSpPr>
            <p:cNvPr id="20" name="iṣļïḍê"/>
            <p:cNvGrpSpPr/>
            <p:nvPr/>
          </p:nvGrpSpPr>
          <p:grpSpPr>
            <a:xfrm>
              <a:off x="4429355" y="4131359"/>
              <a:ext cx="1161804" cy="488604"/>
              <a:chOff x="4431453" y="4278508"/>
              <a:chExt cx="1161804" cy="48860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4431453" y="4522810"/>
                <a:ext cx="673200" cy="0"/>
              </a:xfrm>
              <a:prstGeom prst="line">
                <a:avLst/>
              </a:prstGeom>
              <a:ln>
                <a:solidFill>
                  <a:schemeClr val="tx2"/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işļîḋé"/>
              <p:cNvGrpSpPr/>
              <p:nvPr/>
            </p:nvGrpSpPr>
            <p:grpSpPr>
              <a:xfrm>
                <a:off x="5104653" y="4278508"/>
                <a:ext cx="488604" cy="488604"/>
                <a:chOff x="4975385" y="4803381"/>
                <a:chExt cx="531504" cy="531504"/>
              </a:xfrm>
            </p:grpSpPr>
            <p:sp>
              <p:nvSpPr>
                <p:cNvPr id="32" name="ïṧḷíḑê"/>
                <p:cNvSpPr/>
                <p:nvPr/>
              </p:nvSpPr>
              <p:spPr>
                <a:xfrm flipH="1">
                  <a:off x="4975385" y="4803381"/>
                  <a:ext cx="531504" cy="531504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śḷïḓé"/>
                <p:cNvSpPr/>
                <p:nvPr/>
              </p:nvSpPr>
              <p:spPr>
                <a:xfrm>
                  <a:off x="5112180" y="4965957"/>
                  <a:ext cx="254278" cy="2034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462" y="4321"/>
                      </a:moveTo>
                      <a:lnTo>
                        <a:pt x="6480" y="4321"/>
                      </a:lnTo>
                      <a:lnTo>
                        <a:pt x="6480" y="2700"/>
                      </a:lnTo>
                      <a:lnTo>
                        <a:pt x="19462" y="2700"/>
                      </a:lnTo>
                      <a:cubicBezTo>
                        <a:pt x="19462" y="2700"/>
                        <a:pt x="19462" y="4321"/>
                        <a:pt x="19462" y="4321"/>
                      </a:cubicBezTo>
                      <a:close/>
                      <a:moveTo>
                        <a:pt x="19462" y="18900"/>
                      </a:moveTo>
                      <a:lnTo>
                        <a:pt x="2139" y="18900"/>
                      </a:lnTo>
                      <a:lnTo>
                        <a:pt x="2139" y="6479"/>
                      </a:lnTo>
                      <a:lnTo>
                        <a:pt x="19462" y="6479"/>
                      </a:lnTo>
                      <a:cubicBezTo>
                        <a:pt x="19462" y="6479"/>
                        <a:pt x="19462" y="18900"/>
                        <a:pt x="19462" y="18900"/>
                      </a:cubicBezTo>
                      <a:close/>
                      <a:moveTo>
                        <a:pt x="1999" y="3510"/>
                      </a:moveTo>
                      <a:cubicBezTo>
                        <a:pt x="1999" y="2967"/>
                        <a:pt x="2360" y="2524"/>
                        <a:pt x="2809" y="2524"/>
                      </a:cubicBezTo>
                      <a:cubicBezTo>
                        <a:pt x="3256" y="2524"/>
                        <a:pt x="3618" y="2967"/>
                        <a:pt x="3618" y="3510"/>
                      </a:cubicBezTo>
                      <a:cubicBezTo>
                        <a:pt x="3618" y="4054"/>
                        <a:pt x="3256" y="4496"/>
                        <a:pt x="2809" y="4496"/>
                      </a:cubicBezTo>
                      <a:cubicBezTo>
                        <a:pt x="2360" y="4496"/>
                        <a:pt x="1999" y="4054"/>
                        <a:pt x="1999" y="3510"/>
                      </a:cubicBezTo>
                      <a:close/>
                      <a:moveTo>
                        <a:pt x="4968" y="2524"/>
                      </a:moveTo>
                      <a:cubicBezTo>
                        <a:pt x="5417" y="2524"/>
                        <a:pt x="5778" y="2967"/>
                        <a:pt x="5778" y="3510"/>
                      </a:cubicBezTo>
                      <a:cubicBezTo>
                        <a:pt x="5778" y="4054"/>
                        <a:pt x="5417" y="4496"/>
                        <a:pt x="4968" y="4496"/>
                      </a:cubicBezTo>
                      <a:cubicBezTo>
                        <a:pt x="4521" y="4496"/>
                        <a:pt x="4159" y="4054"/>
                        <a:pt x="4159" y="3510"/>
                      </a:cubicBezTo>
                      <a:cubicBezTo>
                        <a:pt x="4159" y="2967"/>
                        <a:pt x="4521" y="2524"/>
                        <a:pt x="4968" y="2524"/>
                      </a:cubicBezTo>
                      <a:close/>
                      <a:moveTo>
                        <a:pt x="19440" y="0"/>
                      </a:moveTo>
                      <a:lnTo>
                        <a:pt x="2160" y="0"/>
                      </a:lnTo>
                      <a:cubicBezTo>
                        <a:pt x="973" y="0"/>
                        <a:pt x="0" y="1216"/>
                        <a:pt x="0" y="2700"/>
                      </a:cubicBezTo>
                      <a:lnTo>
                        <a:pt x="0" y="18900"/>
                      </a:lnTo>
                      <a:cubicBezTo>
                        <a:pt x="0" y="20384"/>
                        <a:pt x="973" y="21600"/>
                        <a:pt x="2160" y="21600"/>
                      </a:cubicBezTo>
                      <a:lnTo>
                        <a:pt x="19440" y="21600"/>
                      </a:lnTo>
                      <a:cubicBezTo>
                        <a:pt x="20629" y="21600"/>
                        <a:pt x="21600" y="20384"/>
                        <a:pt x="21600" y="18900"/>
                      </a:cubicBezTo>
                      <a:lnTo>
                        <a:pt x="21600" y="2700"/>
                      </a:lnTo>
                      <a:cubicBezTo>
                        <a:pt x="21600" y="1216"/>
                        <a:pt x="20629" y="0"/>
                        <a:pt x="1944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1" name="íśļïḍe"/>
            <p:cNvSpPr/>
            <p:nvPr/>
          </p:nvSpPr>
          <p:spPr bwMode="auto">
            <a:xfrm>
              <a:off x="869632" y="4428304"/>
              <a:ext cx="4206547" cy="37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zh-CN" sz="2000" dirty="0"/>
                <a:t>学分统计、获证用户、考试统计、综合统计</a:t>
              </a:r>
              <a:endParaRPr lang="en-US" altLang="zh-CN" sz="2000" dirty="0"/>
            </a:p>
          </p:txBody>
        </p:sp>
        <p:sp>
          <p:nvSpPr>
            <p:cNvPr id="22" name="íSḻiḍè"/>
            <p:cNvSpPr txBox="1"/>
            <p:nvPr/>
          </p:nvSpPr>
          <p:spPr bwMode="auto">
            <a:xfrm>
              <a:off x="869633" y="4040706"/>
              <a:ext cx="355972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/>
                <a:t>信息统计</a:t>
              </a:r>
              <a:endParaRPr lang="en-US" altLang="zh-CN" sz="2400" b="1" dirty="0"/>
            </a:p>
          </p:txBody>
        </p:sp>
        <p:grpSp>
          <p:nvGrpSpPr>
            <p:cNvPr id="23" name="iṡḷïḑê"/>
            <p:cNvGrpSpPr/>
            <p:nvPr/>
          </p:nvGrpSpPr>
          <p:grpSpPr>
            <a:xfrm>
              <a:off x="4249973" y="3076742"/>
              <a:ext cx="1316206" cy="488604"/>
              <a:chOff x="4252071" y="3149757"/>
              <a:chExt cx="1316206" cy="488604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4252071" y="3394057"/>
                <a:ext cx="827602" cy="0"/>
              </a:xfrm>
              <a:prstGeom prst="line">
                <a:avLst/>
              </a:prstGeom>
              <a:ln>
                <a:solidFill>
                  <a:schemeClr val="tx2"/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iSľïḓè"/>
              <p:cNvGrpSpPr/>
              <p:nvPr/>
            </p:nvGrpSpPr>
            <p:grpSpPr>
              <a:xfrm>
                <a:off x="5079673" y="3149757"/>
                <a:ext cx="488604" cy="488604"/>
                <a:chOff x="5000820" y="3581338"/>
                <a:chExt cx="531504" cy="531504"/>
              </a:xfrm>
            </p:grpSpPr>
            <p:sp>
              <p:nvSpPr>
                <p:cNvPr id="28" name="ïṧliďè"/>
                <p:cNvSpPr/>
                <p:nvPr/>
              </p:nvSpPr>
              <p:spPr>
                <a:xfrm flipH="1">
                  <a:off x="5000820" y="3581338"/>
                  <a:ext cx="531504" cy="53150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ṧľidé"/>
                <p:cNvSpPr/>
                <p:nvPr/>
              </p:nvSpPr>
              <p:spPr>
                <a:xfrm>
                  <a:off x="5122384" y="3729985"/>
                  <a:ext cx="301945" cy="2341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80" h="20758" extrusionOk="0">
                      <a:moveTo>
                        <a:pt x="11316" y="15681"/>
                      </a:moveTo>
                      <a:cubicBezTo>
                        <a:pt x="10444" y="15681"/>
                        <a:pt x="9737" y="14763"/>
                        <a:pt x="9737" y="13632"/>
                      </a:cubicBezTo>
                      <a:cubicBezTo>
                        <a:pt x="9737" y="12501"/>
                        <a:pt x="10444" y="11585"/>
                        <a:pt x="11316" y="11585"/>
                      </a:cubicBezTo>
                      <a:cubicBezTo>
                        <a:pt x="12189" y="11585"/>
                        <a:pt x="12896" y="12501"/>
                        <a:pt x="12896" y="13632"/>
                      </a:cubicBezTo>
                      <a:cubicBezTo>
                        <a:pt x="12896" y="14763"/>
                        <a:pt x="12189" y="15681"/>
                        <a:pt x="11316" y="15681"/>
                      </a:cubicBezTo>
                      <a:close/>
                      <a:moveTo>
                        <a:pt x="18009" y="2956"/>
                      </a:moveTo>
                      <a:cubicBezTo>
                        <a:pt x="14750" y="138"/>
                        <a:pt x="11090" y="-836"/>
                        <a:pt x="6751" y="781"/>
                      </a:cubicBezTo>
                      <a:cubicBezTo>
                        <a:pt x="3364" y="2045"/>
                        <a:pt x="258" y="7054"/>
                        <a:pt x="18" y="11348"/>
                      </a:cubicBezTo>
                      <a:cubicBezTo>
                        <a:pt x="-265" y="16419"/>
                        <a:pt x="2772" y="20764"/>
                        <a:pt x="8123" y="20757"/>
                      </a:cubicBezTo>
                      <a:cubicBezTo>
                        <a:pt x="13892" y="20749"/>
                        <a:pt x="16051" y="17148"/>
                        <a:pt x="16098" y="16053"/>
                      </a:cubicBezTo>
                      <a:cubicBezTo>
                        <a:pt x="16146" y="14957"/>
                        <a:pt x="13849" y="12933"/>
                        <a:pt x="15327" y="10853"/>
                      </a:cubicBezTo>
                      <a:cubicBezTo>
                        <a:pt x="17179" y="8245"/>
                        <a:pt x="18829" y="10466"/>
                        <a:pt x="19829" y="10154"/>
                      </a:cubicBezTo>
                      <a:cubicBezTo>
                        <a:pt x="20829" y="9841"/>
                        <a:pt x="21335" y="5836"/>
                        <a:pt x="18009" y="29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4" name="iş1îḍé"/>
            <p:cNvSpPr/>
            <p:nvPr/>
          </p:nvSpPr>
          <p:spPr bwMode="auto">
            <a:xfrm>
              <a:off x="690251" y="3351176"/>
              <a:ext cx="4024662" cy="37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zh-CN" sz="2000" dirty="0"/>
                <a:t>查看学生信息以及学生考试信息的统计，对班级考试的管理</a:t>
              </a:r>
              <a:endParaRPr lang="en-US" altLang="zh-CN" sz="2000" dirty="0"/>
            </a:p>
          </p:txBody>
        </p:sp>
        <p:sp>
          <p:nvSpPr>
            <p:cNvPr id="25" name="iş1íďé"/>
            <p:cNvSpPr txBox="1"/>
            <p:nvPr/>
          </p:nvSpPr>
          <p:spPr bwMode="auto">
            <a:xfrm>
              <a:off x="690251" y="2986100"/>
              <a:ext cx="355972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/>
                <a:t>考试管理</a:t>
              </a:r>
              <a:endParaRPr lang="en-US" altLang="zh-CN" sz="2400" b="1" dirty="0"/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917091" y="108669"/>
            <a:ext cx="336605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幼圆" panose="02010509060101010101" charset="-122"/>
                <a:ea typeface="幼圆" panose="02010509060101010101" charset="-122"/>
              </a:rPr>
              <a:t>教师端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4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4400" y="1205246"/>
            <a:ext cx="10363200" cy="4866608"/>
            <a:chOff x="914400" y="1205246"/>
            <a:chExt cx="10363200" cy="4866608"/>
          </a:xfrm>
        </p:grpSpPr>
        <p:grpSp>
          <p:nvGrpSpPr>
            <p:cNvPr id="4" name="îŝḷiḑe"/>
            <p:cNvGrpSpPr/>
            <p:nvPr/>
          </p:nvGrpSpPr>
          <p:grpSpPr>
            <a:xfrm>
              <a:off x="914400" y="1205246"/>
              <a:ext cx="2369319" cy="2471787"/>
              <a:chOff x="914400" y="1205246"/>
              <a:chExt cx="2369319" cy="2471787"/>
            </a:xfrm>
          </p:grpSpPr>
          <p:sp>
            <p:nvSpPr>
              <p:cNvPr id="41" name="îṡ1íḋe"/>
              <p:cNvSpPr/>
              <p:nvPr/>
            </p:nvSpPr>
            <p:spPr bwMode="auto">
              <a:xfrm>
                <a:off x="914400" y="1205246"/>
                <a:ext cx="2369319" cy="2471787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şḻiḓé"/>
              <p:cNvSpPr/>
              <p:nvPr/>
            </p:nvSpPr>
            <p:spPr bwMode="auto">
              <a:xfrm>
                <a:off x="1069148" y="1368359"/>
                <a:ext cx="2059823" cy="2125695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$ľídé"/>
              <p:cNvSpPr/>
              <p:nvPr/>
            </p:nvSpPr>
            <p:spPr bwMode="auto">
              <a:xfrm>
                <a:off x="1316954" y="1326535"/>
                <a:ext cx="1564211" cy="469473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zh-CN" altLang="zh-CN" b="1" dirty="0">
                    <a:solidFill>
                      <a:schemeClr val="bg1"/>
                    </a:solidFill>
                  </a:rPr>
                  <a:t>初始学分设置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iSliďê"/>
            <p:cNvGrpSpPr/>
            <p:nvPr/>
          </p:nvGrpSpPr>
          <p:grpSpPr>
            <a:xfrm>
              <a:off x="3579027" y="1205246"/>
              <a:ext cx="2369319" cy="2471787"/>
              <a:chOff x="3579028" y="1205246"/>
              <a:chExt cx="2369319" cy="2471787"/>
            </a:xfrm>
          </p:grpSpPr>
          <p:sp>
            <p:nvSpPr>
              <p:cNvPr id="36" name="ïṧ1ïḑé"/>
              <p:cNvSpPr/>
              <p:nvPr/>
            </p:nvSpPr>
            <p:spPr bwMode="auto">
              <a:xfrm>
                <a:off x="3579028" y="1205246"/>
                <a:ext cx="2369319" cy="2471787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rgbClr val="FCE42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ŝ1iḋé"/>
              <p:cNvSpPr/>
              <p:nvPr/>
            </p:nvSpPr>
            <p:spPr bwMode="auto">
              <a:xfrm>
                <a:off x="3733776" y="1368359"/>
                <a:ext cx="2059823" cy="2125695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ïṩľîḍê"/>
              <p:cNvSpPr/>
              <p:nvPr/>
            </p:nvSpPr>
            <p:spPr bwMode="auto">
              <a:xfrm>
                <a:off x="3981582" y="1326535"/>
                <a:ext cx="1564211" cy="469473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rgbClr val="FCE428"/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学院管理</a:t>
                </a:r>
              </a:p>
            </p:txBody>
          </p:sp>
        </p:grpSp>
        <p:grpSp>
          <p:nvGrpSpPr>
            <p:cNvPr id="6" name="ï$ḷidé"/>
            <p:cNvGrpSpPr/>
            <p:nvPr/>
          </p:nvGrpSpPr>
          <p:grpSpPr>
            <a:xfrm>
              <a:off x="6243654" y="1205246"/>
              <a:ext cx="2369319" cy="2471787"/>
              <a:chOff x="6243655" y="1205246"/>
              <a:chExt cx="2369319" cy="2471787"/>
            </a:xfrm>
          </p:grpSpPr>
          <p:sp>
            <p:nvSpPr>
              <p:cNvPr id="31" name="îṧḻíḋê"/>
              <p:cNvSpPr/>
              <p:nvPr/>
            </p:nvSpPr>
            <p:spPr bwMode="auto">
              <a:xfrm>
                <a:off x="6243655" y="1205246"/>
                <a:ext cx="2369319" cy="2471787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íṥļîḍè"/>
              <p:cNvSpPr/>
              <p:nvPr/>
            </p:nvSpPr>
            <p:spPr bwMode="auto">
              <a:xfrm>
                <a:off x="6398403" y="1368359"/>
                <a:ext cx="2059823" cy="2125695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ṥļiḍê"/>
              <p:cNvSpPr/>
              <p:nvPr/>
            </p:nvSpPr>
            <p:spPr bwMode="auto">
              <a:xfrm>
                <a:off x="6646209" y="1326535"/>
                <a:ext cx="1564211" cy="469473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教师管理</a:t>
                </a:r>
              </a:p>
            </p:txBody>
          </p:sp>
        </p:grpSp>
        <p:grpSp>
          <p:nvGrpSpPr>
            <p:cNvPr id="7" name="iSľiḑê"/>
            <p:cNvGrpSpPr/>
            <p:nvPr/>
          </p:nvGrpSpPr>
          <p:grpSpPr>
            <a:xfrm>
              <a:off x="8908281" y="1205246"/>
              <a:ext cx="2369319" cy="2471787"/>
              <a:chOff x="8908281" y="1205246"/>
              <a:chExt cx="2369319" cy="2471787"/>
            </a:xfrm>
          </p:grpSpPr>
          <p:sp>
            <p:nvSpPr>
              <p:cNvPr id="26" name="î$ľîḑé"/>
              <p:cNvSpPr/>
              <p:nvPr/>
            </p:nvSpPr>
            <p:spPr bwMode="auto">
              <a:xfrm>
                <a:off x="8908281" y="1205246"/>
                <a:ext cx="2369319" cy="2471787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rgbClr val="FCE42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ṡlîdê"/>
              <p:cNvSpPr/>
              <p:nvPr/>
            </p:nvSpPr>
            <p:spPr bwMode="auto">
              <a:xfrm>
                <a:off x="9063029" y="1368359"/>
                <a:ext cx="2059823" cy="2125695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$ļiḍe"/>
              <p:cNvSpPr/>
              <p:nvPr/>
            </p:nvSpPr>
            <p:spPr bwMode="auto">
              <a:xfrm>
                <a:off x="9310835" y="1326535"/>
                <a:ext cx="1564211" cy="469473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rgbClr val="FCE4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zh-CN" altLang="zh-CN" b="1" dirty="0"/>
                  <a:t>企业导师管理</a:t>
                </a:r>
                <a:endParaRPr lang="zh-CN" altLang="en-US" sz="1600" b="1" dirty="0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" name="íṧlídè"/>
            <p:cNvGrpSpPr/>
            <p:nvPr/>
          </p:nvGrpSpPr>
          <p:grpSpPr>
            <a:xfrm>
              <a:off x="2246714" y="3600067"/>
              <a:ext cx="2369319" cy="2471787"/>
              <a:chOff x="2246714" y="3600067"/>
              <a:chExt cx="2369319" cy="2471787"/>
            </a:xfrm>
          </p:grpSpPr>
          <p:sp>
            <p:nvSpPr>
              <p:cNvPr id="21" name="ïṩḻíḋe"/>
              <p:cNvSpPr/>
              <p:nvPr/>
            </p:nvSpPr>
            <p:spPr bwMode="auto">
              <a:xfrm>
                <a:off x="2246714" y="3600067"/>
                <a:ext cx="2369319" cy="2471787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rgbClr val="8EC9EE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iṧḻiḍê"/>
              <p:cNvSpPr/>
              <p:nvPr/>
            </p:nvSpPr>
            <p:spPr bwMode="auto">
              <a:xfrm>
                <a:off x="2401462" y="3763181"/>
                <a:ext cx="2059823" cy="2125696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îṡlíḍê"/>
              <p:cNvSpPr/>
              <p:nvPr/>
            </p:nvSpPr>
            <p:spPr bwMode="auto">
              <a:xfrm>
                <a:off x="2649268" y="3721357"/>
                <a:ext cx="1564211" cy="469473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rgbClr val="8EC9EE"/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班级管理</a:t>
                </a:r>
              </a:p>
            </p:txBody>
          </p:sp>
        </p:grpSp>
        <p:grpSp>
          <p:nvGrpSpPr>
            <p:cNvPr id="9" name="îşḷïdé"/>
            <p:cNvGrpSpPr/>
            <p:nvPr/>
          </p:nvGrpSpPr>
          <p:grpSpPr>
            <a:xfrm>
              <a:off x="4911342" y="3600067"/>
              <a:ext cx="2369319" cy="2471787"/>
              <a:chOff x="4911341" y="3600067"/>
              <a:chExt cx="2369319" cy="2471787"/>
            </a:xfrm>
          </p:grpSpPr>
          <p:sp>
            <p:nvSpPr>
              <p:cNvPr id="16" name="ïŝḻïḓé"/>
              <p:cNvSpPr/>
              <p:nvPr/>
            </p:nvSpPr>
            <p:spPr bwMode="auto">
              <a:xfrm>
                <a:off x="4911341" y="3600067"/>
                <a:ext cx="2369319" cy="2471787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rgbClr val="FCE42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išḻídé"/>
              <p:cNvSpPr/>
              <p:nvPr/>
            </p:nvSpPr>
            <p:spPr bwMode="auto">
              <a:xfrm>
                <a:off x="5066087" y="3736350"/>
                <a:ext cx="2059823" cy="2125696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ṥḷiḑè"/>
              <p:cNvSpPr/>
              <p:nvPr/>
            </p:nvSpPr>
            <p:spPr bwMode="auto">
              <a:xfrm>
                <a:off x="5313895" y="3721357"/>
                <a:ext cx="1564211" cy="469473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rgbClr val="FCE428"/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zh-CN" altLang="zh-CN" b="1" dirty="0">
                    <a:solidFill>
                      <a:schemeClr val="bg1"/>
                    </a:solidFill>
                  </a:rPr>
                  <a:t>创业训练管理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îṧļíḓé"/>
            <p:cNvGrpSpPr/>
            <p:nvPr/>
          </p:nvGrpSpPr>
          <p:grpSpPr>
            <a:xfrm>
              <a:off x="7575969" y="3600067"/>
              <a:ext cx="2369319" cy="2471787"/>
              <a:chOff x="7575969" y="3600067"/>
              <a:chExt cx="2369319" cy="2471787"/>
            </a:xfrm>
          </p:grpSpPr>
          <p:sp>
            <p:nvSpPr>
              <p:cNvPr id="11" name="ïṧļíḋé"/>
              <p:cNvSpPr/>
              <p:nvPr/>
            </p:nvSpPr>
            <p:spPr bwMode="auto">
              <a:xfrm>
                <a:off x="7575969" y="3600067"/>
                <a:ext cx="2369319" cy="2471787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rgbClr val="8EC9EE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iṧļîḋé"/>
              <p:cNvSpPr/>
              <p:nvPr/>
            </p:nvSpPr>
            <p:spPr bwMode="auto">
              <a:xfrm>
                <a:off x="7730717" y="3763181"/>
                <a:ext cx="2059823" cy="2125696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ïsḷïḑê"/>
              <p:cNvSpPr/>
              <p:nvPr/>
            </p:nvSpPr>
            <p:spPr bwMode="auto">
              <a:xfrm>
                <a:off x="7978523" y="3721357"/>
                <a:ext cx="1564211" cy="469473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rgbClr val="8EC9EE"/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考试管理</a:t>
                </a:r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7823773" y="4276978"/>
            <a:ext cx="2121513" cy="113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solidFill>
                  <a:schemeClr val="bg1"/>
                </a:solidFill>
              </a:rPr>
              <a:t>添加试卷、查看试卷列表、考试情况统计、考试统计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55068" y="4412906"/>
            <a:ext cx="2121513" cy="772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dirty="0">
                <a:solidFill>
                  <a:schemeClr val="bg1"/>
                </a:solidFill>
              </a:rPr>
              <a:t>创业资源和商业模式的案例管理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564996" y="4412906"/>
            <a:ext cx="1897983" cy="772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dirty="0">
                <a:solidFill>
                  <a:schemeClr val="bg1"/>
                </a:solidFill>
              </a:rPr>
              <a:t>添加班级及查看班级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310835" y="2054847"/>
            <a:ext cx="1812017" cy="772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dirty="0">
                <a:solidFill>
                  <a:schemeClr val="bg1"/>
                </a:solidFill>
              </a:rPr>
              <a:t>添加企业导师及查看导师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469028" y="1977089"/>
            <a:ext cx="1871408" cy="772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dirty="0">
                <a:solidFill>
                  <a:schemeClr val="bg1"/>
                </a:solidFill>
              </a:rPr>
              <a:t>添加教师及</a:t>
            </a:r>
            <a:r>
              <a:rPr lang="zh-CN" altLang="en-US" dirty="0">
                <a:solidFill>
                  <a:schemeClr val="bg1"/>
                </a:solidFill>
              </a:rPr>
              <a:t>查</a:t>
            </a:r>
            <a:r>
              <a:rPr lang="zh-CN" altLang="zh-CN" dirty="0">
                <a:solidFill>
                  <a:schemeClr val="bg1"/>
                </a:solidFill>
              </a:rPr>
              <a:t>看教师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648395" y="2044914"/>
            <a:ext cx="2230582" cy="772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dirty="0">
                <a:solidFill>
                  <a:schemeClr val="bg1"/>
                </a:solidFill>
              </a:rPr>
              <a:t>添加学院和查看学院列表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58308" y="1977089"/>
            <a:ext cx="2299951" cy="772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solidFill>
                  <a:schemeClr val="bg1"/>
                </a:solidFill>
              </a:rPr>
              <a:t>对学员学习的每个模块学分进行初始分配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49008" y="161119"/>
            <a:ext cx="336605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幼圆" panose="02010509060101010101" charset="-122"/>
                <a:ea typeface="幼圆" panose="02010509060101010101" charset="-122"/>
              </a:rPr>
              <a:t>管理员端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821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11649" y="1387503"/>
            <a:ext cx="7397915" cy="4731708"/>
            <a:chOff x="546240" y="1673366"/>
            <a:chExt cx="7397915" cy="4731708"/>
          </a:xfrm>
        </p:grpSpPr>
        <p:grpSp>
          <p:nvGrpSpPr>
            <p:cNvPr id="136" name="îṥḷîḓe"/>
            <p:cNvGrpSpPr/>
            <p:nvPr/>
          </p:nvGrpSpPr>
          <p:grpSpPr>
            <a:xfrm>
              <a:off x="546240" y="1673366"/>
              <a:ext cx="3507371" cy="2882304"/>
              <a:chOff x="762264" y="3269673"/>
              <a:chExt cx="3507371" cy="2882304"/>
            </a:xfrm>
          </p:grpSpPr>
          <p:sp>
            <p:nvSpPr>
              <p:cNvPr id="160" name="îŝlïḋè"/>
              <p:cNvSpPr/>
              <p:nvPr/>
            </p:nvSpPr>
            <p:spPr>
              <a:xfrm>
                <a:off x="782859" y="3561135"/>
                <a:ext cx="901116" cy="90111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grpSp>
            <p:nvGrpSpPr>
              <p:cNvPr id="151" name="i$ľïďè"/>
              <p:cNvGrpSpPr/>
              <p:nvPr/>
            </p:nvGrpSpPr>
            <p:grpSpPr>
              <a:xfrm>
                <a:off x="1822270" y="3269673"/>
                <a:ext cx="2447365" cy="819247"/>
                <a:chOff x="6437273" y="4314423"/>
                <a:chExt cx="2447365" cy="819247"/>
              </a:xfrm>
            </p:grpSpPr>
            <p:sp>
              <p:nvSpPr>
                <p:cNvPr id="158" name="íṡ1ïḓê"/>
                <p:cNvSpPr/>
                <p:nvPr/>
              </p:nvSpPr>
              <p:spPr bwMode="auto">
                <a:xfrm>
                  <a:off x="6744072" y="4314423"/>
                  <a:ext cx="2140566" cy="819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endParaRPr lang="en-US" altLang="zh-CN" sz="1100" dirty="0"/>
                </a:p>
              </p:txBody>
            </p:sp>
            <p:sp>
              <p:nvSpPr>
                <p:cNvPr id="159" name="iṥḻïḍe"/>
                <p:cNvSpPr txBox="1"/>
                <p:nvPr/>
              </p:nvSpPr>
              <p:spPr bwMode="auto">
                <a:xfrm>
                  <a:off x="6437273" y="4347846"/>
                  <a:ext cx="2140566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Autofit/>
                </a:bodyPr>
                <a:lstStyle/>
                <a:p>
                  <a:r>
                    <a:rPr lang="zh-CN" altLang="zh-CN" sz="2000" dirty="0"/>
                    <a:t>试题库管理</a:t>
                  </a:r>
                  <a:endParaRPr lang="zh-CN" altLang="en-US" sz="2000" b="1" dirty="0"/>
                </a:p>
              </p:txBody>
            </p:sp>
          </p:grpSp>
          <p:grpSp>
            <p:nvGrpSpPr>
              <p:cNvPr id="152" name="iş1ïḓé"/>
              <p:cNvGrpSpPr/>
              <p:nvPr/>
            </p:nvGrpSpPr>
            <p:grpSpPr>
              <a:xfrm>
                <a:off x="1784437" y="4981591"/>
                <a:ext cx="2140566" cy="1170386"/>
                <a:chOff x="6399440" y="4641584"/>
                <a:chExt cx="2140566" cy="1170386"/>
              </a:xfrm>
            </p:grpSpPr>
            <p:sp>
              <p:nvSpPr>
                <p:cNvPr id="156" name="işliḋè"/>
                <p:cNvSpPr/>
                <p:nvPr/>
              </p:nvSpPr>
              <p:spPr bwMode="auto">
                <a:xfrm>
                  <a:off x="6399440" y="4992723"/>
                  <a:ext cx="2140566" cy="819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 fontScale="92500"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zh-CN" dirty="0"/>
                    <a:t>分类管理、课程管理、学习记录、学习统计</a:t>
                  </a:r>
                  <a:endParaRPr lang="en-US" altLang="zh-CN" sz="1100" dirty="0"/>
                </a:p>
              </p:txBody>
            </p:sp>
            <p:sp>
              <p:nvSpPr>
                <p:cNvPr id="157" name="ïŝlïḑê"/>
                <p:cNvSpPr txBox="1"/>
                <p:nvPr/>
              </p:nvSpPr>
              <p:spPr bwMode="auto">
                <a:xfrm>
                  <a:off x="6399440" y="4641584"/>
                  <a:ext cx="2140566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Autofit/>
                </a:bodyPr>
                <a:lstStyle/>
                <a:p>
                  <a:r>
                    <a:rPr lang="zh-CN" altLang="en-US" sz="2000" dirty="0"/>
                    <a:t>慕课管理</a:t>
                  </a:r>
                </a:p>
              </p:txBody>
            </p:sp>
          </p:grpSp>
          <p:sp>
            <p:nvSpPr>
              <p:cNvPr id="154" name="îṩļïde"/>
              <p:cNvSpPr/>
              <p:nvPr/>
            </p:nvSpPr>
            <p:spPr>
              <a:xfrm>
                <a:off x="762264" y="5171274"/>
                <a:ext cx="901116" cy="90111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5" name="íṩḷídê"/>
            <p:cNvGrpSpPr/>
            <p:nvPr/>
          </p:nvGrpSpPr>
          <p:grpSpPr>
            <a:xfrm>
              <a:off x="4247839" y="2098180"/>
              <a:ext cx="3696316" cy="4306894"/>
              <a:chOff x="3149601" y="-3175"/>
              <a:chExt cx="5891212" cy="6864351"/>
            </a:xfrm>
          </p:grpSpPr>
          <p:grpSp>
            <p:nvGrpSpPr>
              <p:cNvPr id="6" name="iŝľîḍé"/>
              <p:cNvGrpSpPr/>
              <p:nvPr/>
            </p:nvGrpSpPr>
            <p:grpSpPr>
              <a:xfrm>
                <a:off x="5487988" y="-3175"/>
                <a:ext cx="1212850" cy="1209676"/>
                <a:chOff x="5487988" y="-3175"/>
                <a:chExt cx="1212850" cy="1209676"/>
              </a:xfrm>
            </p:grpSpPr>
            <p:sp>
              <p:nvSpPr>
                <p:cNvPr id="120" name="isľîḋe"/>
                <p:cNvSpPr/>
                <p:nvPr/>
              </p:nvSpPr>
              <p:spPr bwMode="auto">
                <a:xfrm>
                  <a:off x="5513388" y="23813"/>
                  <a:ext cx="1162050" cy="1155700"/>
                </a:xfrm>
                <a:custGeom>
                  <a:avLst/>
                  <a:gdLst>
                    <a:gd name="T0" fmla="*/ 226 w 452"/>
                    <a:gd name="T1" fmla="*/ 451 h 451"/>
                    <a:gd name="T2" fmla="*/ 451 w 452"/>
                    <a:gd name="T3" fmla="*/ 225 h 451"/>
                    <a:gd name="T4" fmla="*/ 226 w 452"/>
                    <a:gd name="T5" fmla="*/ 0 h 451"/>
                    <a:gd name="T6" fmla="*/ 1 w 452"/>
                    <a:gd name="T7" fmla="*/ 226 h 451"/>
                    <a:gd name="T8" fmla="*/ 226 w 452"/>
                    <a:gd name="T9" fmla="*/ 451 h 4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2" h="451">
                      <a:moveTo>
                        <a:pt x="226" y="451"/>
                      </a:moveTo>
                      <a:cubicBezTo>
                        <a:pt x="350" y="450"/>
                        <a:pt x="452" y="349"/>
                        <a:pt x="451" y="225"/>
                      </a:cubicBezTo>
                      <a:cubicBezTo>
                        <a:pt x="451" y="101"/>
                        <a:pt x="350" y="0"/>
                        <a:pt x="226" y="0"/>
                      </a:cubicBezTo>
                      <a:cubicBezTo>
                        <a:pt x="102" y="0"/>
                        <a:pt x="0" y="102"/>
                        <a:pt x="1" y="226"/>
                      </a:cubicBezTo>
                      <a:cubicBezTo>
                        <a:pt x="1" y="350"/>
                        <a:pt x="102" y="451"/>
                        <a:pt x="226" y="451"/>
                      </a:cubicBezTo>
                      <a:close/>
                    </a:path>
                  </a:pathLst>
                </a:custGeom>
                <a:solidFill>
                  <a:srgbClr val="FEFE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ïsḷïḑe"/>
                <p:cNvSpPr/>
                <p:nvPr/>
              </p:nvSpPr>
              <p:spPr bwMode="auto">
                <a:xfrm>
                  <a:off x="5487988" y="-3175"/>
                  <a:ext cx="1212850" cy="1209675"/>
                </a:xfrm>
                <a:custGeom>
                  <a:avLst/>
                  <a:gdLst>
                    <a:gd name="T0" fmla="*/ 236 w 472"/>
                    <a:gd name="T1" fmla="*/ 0 h 471"/>
                    <a:gd name="T2" fmla="*/ 402 w 472"/>
                    <a:gd name="T3" fmla="*/ 68 h 471"/>
                    <a:gd name="T4" fmla="*/ 472 w 472"/>
                    <a:gd name="T5" fmla="*/ 235 h 471"/>
                    <a:gd name="T6" fmla="*/ 403 w 472"/>
                    <a:gd name="T7" fmla="*/ 402 h 471"/>
                    <a:gd name="T8" fmla="*/ 236 w 472"/>
                    <a:gd name="T9" fmla="*/ 471 h 471"/>
                    <a:gd name="T10" fmla="*/ 236 w 472"/>
                    <a:gd name="T11" fmla="*/ 450 h 471"/>
                    <a:gd name="T12" fmla="*/ 388 w 472"/>
                    <a:gd name="T13" fmla="*/ 387 h 471"/>
                    <a:gd name="T14" fmla="*/ 451 w 472"/>
                    <a:gd name="T15" fmla="*/ 235 h 471"/>
                    <a:gd name="T16" fmla="*/ 388 w 472"/>
                    <a:gd name="T17" fmla="*/ 83 h 471"/>
                    <a:gd name="T18" fmla="*/ 236 w 472"/>
                    <a:gd name="T19" fmla="*/ 20 h 471"/>
                    <a:gd name="T20" fmla="*/ 236 w 472"/>
                    <a:gd name="T21" fmla="*/ 0 h 471"/>
                    <a:gd name="T22" fmla="*/ 236 w 472"/>
                    <a:gd name="T23" fmla="*/ 471 h 471"/>
                    <a:gd name="T24" fmla="*/ 70 w 472"/>
                    <a:gd name="T25" fmla="*/ 402 h 471"/>
                    <a:gd name="T26" fmla="*/ 0 w 472"/>
                    <a:gd name="T27" fmla="*/ 236 h 471"/>
                    <a:gd name="T28" fmla="*/ 69 w 472"/>
                    <a:gd name="T29" fmla="*/ 69 h 471"/>
                    <a:gd name="T30" fmla="*/ 236 w 472"/>
                    <a:gd name="T31" fmla="*/ 0 h 471"/>
                    <a:gd name="T32" fmla="*/ 236 w 472"/>
                    <a:gd name="T33" fmla="*/ 20 h 471"/>
                    <a:gd name="T34" fmla="*/ 84 w 472"/>
                    <a:gd name="T35" fmla="*/ 83 h 471"/>
                    <a:gd name="T36" fmla="*/ 21 w 472"/>
                    <a:gd name="T37" fmla="*/ 236 h 471"/>
                    <a:gd name="T38" fmla="*/ 84 w 472"/>
                    <a:gd name="T39" fmla="*/ 388 h 471"/>
                    <a:gd name="T40" fmla="*/ 236 w 472"/>
                    <a:gd name="T41" fmla="*/ 450 h 471"/>
                    <a:gd name="T42" fmla="*/ 236 w 472"/>
                    <a:gd name="T43" fmla="*/ 471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72" h="471">
                      <a:moveTo>
                        <a:pt x="236" y="0"/>
                      </a:moveTo>
                      <a:cubicBezTo>
                        <a:pt x="301" y="0"/>
                        <a:pt x="360" y="26"/>
                        <a:pt x="402" y="68"/>
                      </a:cubicBezTo>
                      <a:cubicBezTo>
                        <a:pt x="445" y="111"/>
                        <a:pt x="471" y="170"/>
                        <a:pt x="472" y="235"/>
                      </a:cubicBezTo>
                      <a:cubicBezTo>
                        <a:pt x="472" y="300"/>
                        <a:pt x="445" y="359"/>
                        <a:pt x="403" y="402"/>
                      </a:cubicBezTo>
                      <a:cubicBezTo>
                        <a:pt x="360" y="444"/>
                        <a:pt x="301" y="471"/>
                        <a:pt x="236" y="471"/>
                      </a:cubicBezTo>
                      <a:cubicBezTo>
                        <a:pt x="236" y="450"/>
                        <a:pt x="236" y="450"/>
                        <a:pt x="236" y="450"/>
                      </a:cubicBezTo>
                      <a:cubicBezTo>
                        <a:pt x="296" y="450"/>
                        <a:pt x="349" y="426"/>
                        <a:pt x="388" y="387"/>
                      </a:cubicBezTo>
                      <a:cubicBezTo>
                        <a:pt x="427" y="348"/>
                        <a:pt x="451" y="294"/>
                        <a:pt x="451" y="235"/>
                      </a:cubicBezTo>
                      <a:cubicBezTo>
                        <a:pt x="451" y="176"/>
                        <a:pt x="427" y="122"/>
                        <a:pt x="388" y="83"/>
                      </a:cubicBezTo>
                      <a:cubicBezTo>
                        <a:pt x="349" y="44"/>
                        <a:pt x="295" y="20"/>
                        <a:pt x="236" y="20"/>
                      </a:cubicBezTo>
                      <a:lnTo>
                        <a:pt x="236" y="0"/>
                      </a:lnTo>
                      <a:close/>
                      <a:moveTo>
                        <a:pt x="236" y="471"/>
                      </a:moveTo>
                      <a:cubicBezTo>
                        <a:pt x="171" y="471"/>
                        <a:pt x="112" y="445"/>
                        <a:pt x="70" y="402"/>
                      </a:cubicBezTo>
                      <a:cubicBezTo>
                        <a:pt x="27" y="360"/>
                        <a:pt x="1" y="301"/>
                        <a:pt x="0" y="236"/>
                      </a:cubicBezTo>
                      <a:cubicBezTo>
                        <a:pt x="0" y="171"/>
                        <a:pt x="27" y="112"/>
                        <a:pt x="69" y="69"/>
                      </a:cubicBezTo>
                      <a:cubicBezTo>
                        <a:pt x="112" y="26"/>
                        <a:pt x="171" y="0"/>
                        <a:pt x="236" y="0"/>
                      </a:cubicBezTo>
                      <a:cubicBezTo>
                        <a:pt x="236" y="20"/>
                        <a:pt x="236" y="20"/>
                        <a:pt x="236" y="20"/>
                      </a:cubicBezTo>
                      <a:cubicBezTo>
                        <a:pt x="176" y="20"/>
                        <a:pt x="123" y="45"/>
                        <a:pt x="84" y="83"/>
                      </a:cubicBezTo>
                      <a:cubicBezTo>
                        <a:pt x="45" y="122"/>
                        <a:pt x="21" y="176"/>
                        <a:pt x="21" y="236"/>
                      </a:cubicBezTo>
                      <a:cubicBezTo>
                        <a:pt x="21" y="295"/>
                        <a:pt x="45" y="349"/>
                        <a:pt x="84" y="388"/>
                      </a:cubicBezTo>
                      <a:cubicBezTo>
                        <a:pt x="123" y="426"/>
                        <a:pt x="177" y="450"/>
                        <a:pt x="236" y="450"/>
                      </a:cubicBezTo>
                      <a:lnTo>
                        <a:pt x="236" y="471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ïṧļïḋé"/>
                <p:cNvSpPr/>
                <p:nvPr/>
              </p:nvSpPr>
              <p:spPr bwMode="auto">
                <a:xfrm>
                  <a:off x="5681663" y="395288"/>
                  <a:ext cx="444500" cy="236538"/>
                </a:xfrm>
                <a:custGeom>
                  <a:avLst/>
                  <a:gdLst>
                    <a:gd name="T0" fmla="*/ 165 w 173"/>
                    <a:gd name="T1" fmla="*/ 71 h 92"/>
                    <a:gd name="T2" fmla="*/ 170 w 173"/>
                    <a:gd name="T3" fmla="*/ 85 h 92"/>
                    <a:gd name="T4" fmla="*/ 157 w 173"/>
                    <a:gd name="T5" fmla="*/ 90 h 92"/>
                    <a:gd name="T6" fmla="*/ 8 w 173"/>
                    <a:gd name="T7" fmla="*/ 21 h 92"/>
                    <a:gd name="T8" fmla="*/ 3 w 173"/>
                    <a:gd name="T9" fmla="*/ 8 h 92"/>
                    <a:gd name="T10" fmla="*/ 16 w 173"/>
                    <a:gd name="T11" fmla="*/ 3 h 92"/>
                    <a:gd name="T12" fmla="*/ 165 w 173"/>
                    <a:gd name="T13" fmla="*/ 7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92">
                      <a:moveTo>
                        <a:pt x="165" y="71"/>
                      </a:moveTo>
                      <a:cubicBezTo>
                        <a:pt x="170" y="73"/>
                        <a:pt x="173" y="79"/>
                        <a:pt x="170" y="85"/>
                      </a:cubicBezTo>
                      <a:cubicBezTo>
                        <a:pt x="168" y="90"/>
                        <a:pt x="162" y="92"/>
                        <a:pt x="157" y="9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3" y="19"/>
                        <a:pt x="0" y="13"/>
                        <a:pt x="3" y="8"/>
                      </a:cubicBezTo>
                      <a:cubicBezTo>
                        <a:pt x="5" y="3"/>
                        <a:pt x="11" y="0"/>
                        <a:pt x="16" y="3"/>
                      </a:cubicBezTo>
                      <a:lnTo>
                        <a:pt x="165" y="71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ïŝľíḍè"/>
                <p:cNvSpPr/>
                <p:nvPr/>
              </p:nvSpPr>
              <p:spPr bwMode="auto">
                <a:xfrm>
                  <a:off x="6065838" y="412750"/>
                  <a:ext cx="255588" cy="219075"/>
                </a:xfrm>
                <a:custGeom>
                  <a:avLst/>
                  <a:gdLst>
                    <a:gd name="T0" fmla="*/ 17 w 99"/>
                    <a:gd name="T1" fmla="*/ 81 h 85"/>
                    <a:gd name="T2" fmla="*/ 3 w 99"/>
                    <a:gd name="T3" fmla="*/ 80 h 85"/>
                    <a:gd name="T4" fmla="*/ 5 w 99"/>
                    <a:gd name="T5" fmla="*/ 65 h 85"/>
                    <a:gd name="T6" fmla="*/ 81 w 99"/>
                    <a:gd name="T7" fmla="*/ 4 h 85"/>
                    <a:gd name="T8" fmla="*/ 95 w 99"/>
                    <a:gd name="T9" fmla="*/ 5 h 85"/>
                    <a:gd name="T10" fmla="*/ 93 w 99"/>
                    <a:gd name="T11" fmla="*/ 20 h 85"/>
                    <a:gd name="T12" fmla="*/ 17 w 99"/>
                    <a:gd name="T13" fmla="*/ 81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9" h="85">
                      <a:moveTo>
                        <a:pt x="17" y="81"/>
                      </a:moveTo>
                      <a:cubicBezTo>
                        <a:pt x="13" y="85"/>
                        <a:pt x="7" y="84"/>
                        <a:pt x="3" y="80"/>
                      </a:cubicBezTo>
                      <a:cubicBezTo>
                        <a:pt x="0" y="75"/>
                        <a:pt x="0" y="69"/>
                        <a:pt x="5" y="65"/>
                      </a:cubicBezTo>
                      <a:cubicBezTo>
                        <a:pt x="81" y="4"/>
                        <a:pt x="81" y="4"/>
                        <a:pt x="81" y="4"/>
                      </a:cubicBezTo>
                      <a:cubicBezTo>
                        <a:pt x="85" y="0"/>
                        <a:pt x="91" y="1"/>
                        <a:pt x="95" y="5"/>
                      </a:cubicBezTo>
                      <a:cubicBezTo>
                        <a:pt x="99" y="10"/>
                        <a:pt x="98" y="16"/>
                        <a:pt x="93" y="20"/>
                      </a:cubicBezTo>
                      <a:lnTo>
                        <a:pt x="17" y="81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iṥ1ïḓê"/>
                <p:cNvSpPr/>
                <p:nvPr/>
              </p:nvSpPr>
              <p:spPr bwMode="auto">
                <a:xfrm>
                  <a:off x="6065838" y="-3175"/>
                  <a:ext cx="53975" cy="131763"/>
                </a:xfrm>
                <a:custGeom>
                  <a:avLst/>
                  <a:gdLst>
                    <a:gd name="T0" fmla="*/ 0 w 21"/>
                    <a:gd name="T1" fmla="*/ 10 h 51"/>
                    <a:gd name="T2" fmla="*/ 11 w 21"/>
                    <a:gd name="T3" fmla="*/ 0 h 51"/>
                    <a:gd name="T4" fmla="*/ 21 w 21"/>
                    <a:gd name="T5" fmla="*/ 10 h 51"/>
                    <a:gd name="T6" fmla="*/ 21 w 21"/>
                    <a:gd name="T7" fmla="*/ 40 h 51"/>
                    <a:gd name="T8" fmla="*/ 11 w 21"/>
                    <a:gd name="T9" fmla="*/ 51 h 51"/>
                    <a:gd name="T10" fmla="*/ 0 w 21"/>
                    <a:gd name="T11" fmla="*/ 40 h 51"/>
                    <a:gd name="T12" fmla="*/ 0 w 21"/>
                    <a:gd name="T13" fmla="*/ 1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1">
                      <a:moveTo>
                        <a:pt x="0" y="10"/>
                      </a:move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16" y="0"/>
                        <a:pt x="21" y="4"/>
                        <a:pt x="21" y="10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1" y="46"/>
                        <a:pt x="16" y="51"/>
                        <a:pt x="11" y="51"/>
                      </a:cubicBezTo>
                      <a:cubicBezTo>
                        <a:pt x="5" y="51"/>
                        <a:pt x="0" y="46"/>
                        <a:pt x="0" y="40"/>
                      </a:cubicBez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îšḷíḑe"/>
                <p:cNvSpPr/>
                <p:nvPr/>
              </p:nvSpPr>
              <p:spPr bwMode="auto">
                <a:xfrm>
                  <a:off x="6570663" y="574675"/>
                  <a:ext cx="130175" cy="50800"/>
                </a:xfrm>
                <a:custGeom>
                  <a:avLst/>
                  <a:gdLst>
                    <a:gd name="T0" fmla="*/ 40 w 51"/>
                    <a:gd name="T1" fmla="*/ 0 h 20"/>
                    <a:gd name="T2" fmla="*/ 51 w 51"/>
                    <a:gd name="T3" fmla="*/ 10 h 20"/>
                    <a:gd name="T4" fmla="*/ 40 w 51"/>
                    <a:gd name="T5" fmla="*/ 20 h 20"/>
                    <a:gd name="T6" fmla="*/ 10 w 51"/>
                    <a:gd name="T7" fmla="*/ 20 h 20"/>
                    <a:gd name="T8" fmla="*/ 0 w 51"/>
                    <a:gd name="T9" fmla="*/ 10 h 20"/>
                    <a:gd name="T10" fmla="*/ 10 w 51"/>
                    <a:gd name="T11" fmla="*/ 0 h 20"/>
                    <a:gd name="T12" fmla="*/ 40 w 51"/>
                    <a:gd name="T1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20">
                      <a:moveTo>
                        <a:pt x="40" y="0"/>
                      </a:moveTo>
                      <a:cubicBezTo>
                        <a:pt x="46" y="0"/>
                        <a:pt x="51" y="4"/>
                        <a:pt x="51" y="10"/>
                      </a:cubicBezTo>
                      <a:cubicBezTo>
                        <a:pt x="51" y="16"/>
                        <a:pt x="46" y="20"/>
                        <a:pt x="4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4" y="20"/>
                        <a:pt x="0" y="16"/>
                        <a:pt x="0" y="10"/>
                      </a:cubicBezTo>
                      <a:cubicBezTo>
                        <a:pt x="0" y="4"/>
                        <a:pt x="4" y="0"/>
                        <a:pt x="10" y="0"/>
                      </a:cubicBez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ïṩ1íḑé"/>
                <p:cNvSpPr/>
                <p:nvPr/>
              </p:nvSpPr>
              <p:spPr bwMode="auto">
                <a:xfrm>
                  <a:off x="6069013" y="1074738"/>
                  <a:ext cx="53975" cy="131763"/>
                </a:xfrm>
                <a:custGeom>
                  <a:avLst/>
                  <a:gdLst>
                    <a:gd name="T0" fmla="*/ 21 w 21"/>
                    <a:gd name="T1" fmla="*/ 41 h 51"/>
                    <a:gd name="T2" fmla="*/ 10 w 21"/>
                    <a:gd name="T3" fmla="*/ 51 h 51"/>
                    <a:gd name="T4" fmla="*/ 0 w 21"/>
                    <a:gd name="T5" fmla="*/ 41 h 51"/>
                    <a:gd name="T6" fmla="*/ 0 w 21"/>
                    <a:gd name="T7" fmla="*/ 10 h 51"/>
                    <a:gd name="T8" fmla="*/ 10 w 21"/>
                    <a:gd name="T9" fmla="*/ 0 h 51"/>
                    <a:gd name="T10" fmla="*/ 21 w 21"/>
                    <a:gd name="T11" fmla="*/ 10 h 51"/>
                    <a:gd name="T12" fmla="*/ 21 w 21"/>
                    <a:gd name="T13" fmla="*/ 4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1">
                      <a:moveTo>
                        <a:pt x="21" y="41"/>
                      </a:moveTo>
                      <a:cubicBezTo>
                        <a:pt x="21" y="46"/>
                        <a:pt x="16" y="51"/>
                        <a:pt x="10" y="51"/>
                      </a:cubicBezTo>
                      <a:cubicBezTo>
                        <a:pt x="5" y="51"/>
                        <a:pt x="0" y="46"/>
                        <a:pt x="0" y="41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16" y="0"/>
                        <a:pt x="21" y="4"/>
                        <a:pt x="21" y="10"/>
                      </a:cubicBezTo>
                      <a:lnTo>
                        <a:pt x="21" y="41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îṩļiḋè"/>
                <p:cNvSpPr/>
                <p:nvPr/>
              </p:nvSpPr>
              <p:spPr bwMode="auto">
                <a:xfrm>
                  <a:off x="5487988" y="574675"/>
                  <a:ext cx="131763" cy="53975"/>
                </a:xfrm>
                <a:custGeom>
                  <a:avLst/>
                  <a:gdLst>
                    <a:gd name="T0" fmla="*/ 11 w 51"/>
                    <a:gd name="T1" fmla="*/ 21 h 21"/>
                    <a:gd name="T2" fmla="*/ 0 w 51"/>
                    <a:gd name="T3" fmla="*/ 11 h 21"/>
                    <a:gd name="T4" fmla="*/ 11 w 51"/>
                    <a:gd name="T5" fmla="*/ 0 h 21"/>
                    <a:gd name="T6" fmla="*/ 41 w 51"/>
                    <a:gd name="T7" fmla="*/ 0 h 21"/>
                    <a:gd name="T8" fmla="*/ 51 w 51"/>
                    <a:gd name="T9" fmla="*/ 11 h 21"/>
                    <a:gd name="T10" fmla="*/ 41 w 51"/>
                    <a:gd name="T11" fmla="*/ 21 h 21"/>
                    <a:gd name="T12" fmla="*/ 11 w 51"/>
                    <a:gd name="T13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21">
                      <a:moveTo>
                        <a:pt x="11" y="21"/>
                      </a:moveTo>
                      <a:cubicBezTo>
                        <a:pt x="5" y="21"/>
                        <a:pt x="0" y="16"/>
                        <a:pt x="0" y="11"/>
                      </a:cubicBezTo>
                      <a:cubicBezTo>
                        <a:pt x="0" y="5"/>
                        <a:pt x="5" y="0"/>
                        <a:pt x="11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7" y="0"/>
                        <a:pt x="51" y="5"/>
                        <a:pt x="51" y="11"/>
                      </a:cubicBezTo>
                      <a:cubicBezTo>
                        <a:pt x="51" y="16"/>
                        <a:pt x="47" y="21"/>
                        <a:pt x="41" y="21"/>
                      </a:cubicBezTo>
                      <a:lnTo>
                        <a:pt x="11" y="21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iṩlïḑê"/>
                <p:cNvSpPr/>
                <p:nvPr/>
              </p:nvSpPr>
              <p:spPr bwMode="auto">
                <a:xfrm>
                  <a:off x="6313488" y="69850"/>
                  <a:ext cx="100013" cy="127000"/>
                </a:xfrm>
                <a:custGeom>
                  <a:avLst/>
                  <a:gdLst>
                    <a:gd name="T0" fmla="*/ 18 w 39"/>
                    <a:gd name="T1" fmla="*/ 7 h 50"/>
                    <a:gd name="T2" fmla="*/ 32 w 39"/>
                    <a:gd name="T3" fmla="*/ 3 h 50"/>
                    <a:gd name="T4" fmla="*/ 36 w 39"/>
                    <a:gd name="T5" fmla="*/ 17 h 50"/>
                    <a:gd name="T6" fmla="*/ 21 w 39"/>
                    <a:gd name="T7" fmla="*/ 43 h 50"/>
                    <a:gd name="T8" fmla="*/ 7 w 39"/>
                    <a:gd name="T9" fmla="*/ 47 h 50"/>
                    <a:gd name="T10" fmla="*/ 3 w 39"/>
                    <a:gd name="T11" fmla="*/ 33 h 50"/>
                    <a:gd name="T12" fmla="*/ 18 w 39"/>
                    <a:gd name="T13" fmla="*/ 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50">
                      <a:moveTo>
                        <a:pt x="18" y="7"/>
                      </a:moveTo>
                      <a:cubicBezTo>
                        <a:pt x="21" y="2"/>
                        <a:pt x="28" y="0"/>
                        <a:pt x="32" y="3"/>
                      </a:cubicBezTo>
                      <a:cubicBezTo>
                        <a:pt x="37" y="6"/>
                        <a:pt x="39" y="12"/>
                        <a:pt x="36" y="17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18" y="48"/>
                        <a:pt x="12" y="50"/>
                        <a:pt x="7" y="47"/>
                      </a:cubicBezTo>
                      <a:cubicBezTo>
                        <a:pt x="2" y="44"/>
                        <a:pt x="0" y="38"/>
                        <a:pt x="3" y="33"/>
                      </a:cubicBezTo>
                      <a:lnTo>
                        <a:pt x="18" y="7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íṧḷïḑé"/>
                <p:cNvSpPr/>
                <p:nvPr/>
              </p:nvSpPr>
              <p:spPr bwMode="auto">
                <a:xfrm>
                  <a:off x="6497638" y="820738"/>
                  <a:ext cx="128588" cy="98425"/>
                </a:xfrm>
                <a:custGeom>
                  <a:avLst/>
                  <a:gdLst>
                    <a:gd name="T0" fmla="*/ 43 w 50"/>
                    <a:gd name="T1" fmla="*/ 18 h 38"/>
                    <a:gd name="T2" fmla="*/ 47 w 50"/>
                    <a:gd name="T3" fmla="*/ 32 h 38"/>
                    <a:gd name="T4" fmla="*/ 33 w 50"/>
                    <a:gd name="T5" fmla="*/ 35 h 38"/>
                    <a:gd name="T6" fmla="*/ 7 w 50"/>
                    <a:gd name="T7" fmla="*/ 20 h 38"/>
                    <a:gd name="T8" fmla="*/ 3 w 50"/>
                    <a:gd name="T9" fmla="*/ 6 h 38"/>
                    <a:gd name="T10" fmla="*/ 17 w 50"/>
                    <a:gd name="T11" fmla="*/ 3 h 38"/>
                    <a:gd name="T12" fmla="*/ 43 w 50"/>
                    <a:gd name="T13" fmla="*/ 1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38">
                      <a:moveTo>
                        <a:pt x="43" y="18"/>
                      </a:moveTo>
                      <a:cubicBezTo>
                        <a:pt x="48" y="21"/>
                        <a:pt x="50" y="27"/>
                        <a:pt x="47" y="32"/>
                      </a:cubicBezTo>
                      <a:cubicBezTo>
                        <a:pt x="44" y="37"/>
                        <a:pt x="38" y="38"/>
                        <a:pt x="33" y="35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2" y="17"/>
                        <a:pt x="0" y="11"/>
                        <a:pt x="3" y="6"/>
                      </a:cubicBezTo>
                      <a:cubicBezTo>
                        <a:pt x="6" y="1"/>
                        <a:pt x="12" y="0"/>
                        <a:pt x="17" y="3"/>
                      </a:cubicBezTo>
                      <a:lnTo>
                        <a:pt x="43" y="18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ïSľïdê"/>
                <p:cNvSpPr/>
                <p:nvPr/>
              </p:nvSpPr>
              <p:spPr bwMode="auto">
                <a:xfrm>
                  <a:off x="5775326" y="1004888"/>
                  <a:ext cx="101600" cy="127000"/>
                </a:xfrm>
                <a:custGeom>
                  <a:avLst/>
                  <a:gdLst>
                    <a:gd name="T0" fmla="*/ 21 w 39"/>
                    <a:gd name="T1" fmla="*/ 43 h 49"/>
                    <a:gd name="T2" fmla="*/ 7 w 39"/>
                    <a:gd name="T3" fmla="*/ 46 h 49"/>
                    <a:gd name="T4" fmla="*/ 3 w 39"/>
                    <a:gd name="T5" fmla="*/ 33 h 49"/>
                    <a:gd name="T6" fmla="*/ 18 w 39"/>
                    <a:gd name="T7" fmla="*/ 6 h 49"/>
                    <a:gd name="T8" fmla="*/ 32 w 39"/>
                    <a:gd name="T9" fmla="*/ 2 h 49"/>
                    <a:gd name="T10" fmla="*/ 36 w 39"/>
                    <a:gd name="T11" fmla="*/ 16 h 49"/>
                    <a:gd name="T12" fmla="*/ 21 w 39"/>
                    <a:gd name="T13" fmla="*/ 43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9">
                      <a:moveTo>
                        <a:pt x="21" y="43"/>
                      </a:moveTo>
                      <a:cubicBezTo>
                        <a:pt x="18" y="48"/>
                        <a:pt x="12" y="49"/>
                        <a:pt x="7" y="46"/>
                      </a:cubicBezTo>
                      <a:cubicBezTo>
                        <a:pt x="2" y="44"/>
                        <a:pt x="0" y="37"/>
                        <a:pt x="3" y="33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21" y="1"/>
                        <a:pt x="27" y="0"/>
                        <a:pt x="32" y="2"/>
                      </a:cubicBezTo>
                      <a:cubicBezTo>
                        <a:pt x="37" y="5"/>
                        <a:pt x="39" y="11"/>
                        <a:pt x="36" y="16"/>
                      </a:cubicBezTo>
                      <a:lnTo>
                        <a:pt x="21" y="43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íṡ1îdé"/>
                <p:cNvSpPr/>
                <p:nvPr/>
              </p:nvSpPr>
              <p:spPr bwMode="auto">
                <a:xfrm>
                  <a:off x="5562601" y="282575"/>
                  <a:ext cx="128588" cy="100013"/>
                </a:xfrm>
                <a:custGeom>
                  <a:avLst/>
                  <a:gdLst>
                    <a:gd name="T0" fmla="*/ 7 w 50"/>
                    <a:gd name="T1" fmla="*/ 21 h 39"/>
                    <a:gd name="T2" fmla="*/ 3 w 50"/>
                    <a:gd name="T3" fmla="*/ 7 h 39"/>
                    <a:gd name="T4" fmla="*/ 17 w 50"/>
                    <a:gd name="T5" fmla="*/ 3 h 39"/>
                    <a:gd name="T6" fmla="*/ 43 w 50"/>
                    <a:gd name="T7" fmla="*/ 18 h 39"/>
                    <a:gd name="T8" fmla="*/ 47 w 50"/>
                    <a:gd name="T9" fmla="*/ 32 h 39"/>
                    <a:gd name="T10" fmla="*/ 33 w 50"/>
                    <a:gd name="T11" fmla="*/ 36 h 39"/>
                    <a:gd name="T12" fmla="*/ 7 w 50"/>
                    <a:gd name="T13" fmla="*/ 2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39">
                      <a:moveTo>
                        <a:pt x="7" y="21"/>
                      </a:moveTo>
                      <a:cubicBezTo>
                        <a:pt x="2" y="18"/>
                        <a:pt x="0" y="12"/>
                        <a:pt x="3" y="7"/>
                      </a:cubicBezTo>
                      <a:cubicBezTo>
                        <a:pt x="6" y="2"/>
                        <a:pt x="12" y="0"/>
                        <a:pt x="17" y="3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48" y="21"/>
                        <a:pt x="50" y="27"/>
                        <a:pt x="47" y="32"/>
                      </a:cubicBezTo>
                      <a:cubicBezTo>
                        <a:pt x="44" y="37"/>
                        <a:pt x="38" y="39"/>
                        <a:pt x="33" y="36"/>
                      </a:cubicBezTo>
                      <a:lnTo>
                        <a:pt x="7" y="21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îṡ1ïḓê"/>
                <p:cNvSpPr/>
                <p:nvPr/>
              </p:nvSpPr>
              <p:spPr bwMode="auto">
                <a:xfrm>
                  <a:off x="6497638" y="282575"/>
                  <a:ext cx="128588" cy="96838"/>
                </a:xfrm>
                <a:custGeom>
                  <a:avLst/>
                  <a:gdLst>
                    <a:gd name="T0" fmla="*/ 33 w 50"/>
                    <a:gd name="T1" fmla="*/ 2 h 38"/>
                    <a:gd name="T2" fmla="*/ 47 w 50"/>
                    <a:gd name="T3" fmla="*/ 6 h 38"/>
                    <a:gd name="T4" fmla="*/ 43 w 50"/>
                    <a:gd name="T5" fmla="*/ 20 h 38"/>
                    <a:gd name="T6" fmla="*/ 17 w 50"/>
                    <a:gd name="T7" fmla="*/ 35 h 38"/>
                    <a:gd name="T8" fmla="*/ 3 w 50"/>
                    <a:gd name="T9" fmla="*/ 32 h 38"/>
                    <a:gd name="T10" fmla="*/ 6 w 50"/>
                    <a:gd name="T11" fmla="*/ 18 h 38"/>
                    <a:gd name="T12" fmla="*/ 33 w 50"/>
                    <a:gd name="T13" fmla="*/ 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38">
                      <a:moveTo>
                        <a:pt x="33" y="2"/>
                      </a:moveTo>
                      <a:cubicBezTo>
                        <a:pt x="38" y="0"/>
                        <a:pt x="44" y="1"/>
                        <a:pt x="47" y="6"/>
                      </a:cubicBezTo>
                      <a:cubicBezTo>
                        <a:pt x="50" y="11"/>
                        <a:pt x="48" y="17"/>
                        <a:pt x="43" y="20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2" y="38"/>
                        <a:pt x="6" y="37"/>
                        <a:pt x="3" y="32"/>
                      </a:cubicBezTo>
                      <a:cubicBezTo>
                        <a:pt x="0" y="27"/>
                        <a:pt x="2" y="21"/>
                        <a:pt x="6" y="18"/>
                      </a:cubicBezTo>
                      <a:lnTo>
                        <a:pt x="33" y="2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ïšlîḓè"/>
                <p:cNvSpPr/>
                <p:nvPr/>
              </p:nvSpPr>
              <p:spPr bwMode="auto">
                <a:xfrm>
                  <a:off x="6315076" y="1003300"/>
                  <a:ext cx="101600" cy="128588"/>
                </a:xfrm>
                <a:custGeom>
                  <a:avLst/>
                  <a:gdLst>
                    <a:gd name="T0" fmla="*/ 36 w 39"/>
                    <a:gd name="T1" fmla="*/ 33 h 50"/>
                    <a:gd name="T2" fmla="*/ 32 w 39"/>
                    <a:gd name="T3" fmla="*/ 47 h 50"/>
                    <a:gd name="T4" fmla="*/ 18 w 39"/>
                    <a:gd name="T5" fmla="*/ 43 h 50"/>
                    <a:gd name="T6" fmla="*/ 3 w 39"/>
                    <a:gd name="T7" fmla="*/ 17 h 50"/>
                    <a:gd name="T8" fmla="*/ 7 w 39"/>
                    <a:gd name="T9" fmla="*/ 3 h 50"/>
                    <a:gd name="T10" fmla="*/ 21 w 39"/>
                    <a:gd name="T11" fmla="*/ 7 h 50"/>
                    <a:gd name="T12" fmla="*/ 36 w 39"/>
                    <a:gd name="T13" fmla="*/ 3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50">
                      <a:moveTo>
                        <a:pt x="36" y="33"/>
                      </a:moveTo>
                      <a:cubicBezTo>
                        <a:pt x="39" y="38"/>
                        <a:pt x="37" y="44"/>
                        <a:pt x="32" y="47"/>
                      </a:cubicBezTo>
                      <a:cubicBezTo>
                        <a:pt x="27" y="50"/>
                        <a:pt x="21" y="48"/>
                        <a:pt x="18" y="43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0" y="12"/>
                        <a:pt x="2" y="6"/>
                        <a:pt x="7" y="3"/>
                      </a:cubicBezTo>
                      <a:cubicBezTo>
                        <a:pt x="11" y="0"/>
                        <a:pt x="18" y="2"/>
                        <a:pt x="21" y="7"/>
                      </a:cubicBezTo>
                      <a:lnTo>
                        <a:pt x="36" y="33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îŝlïďê"/>
                <p:cNvSpPr/>
                <p:nvPr/>
              </p:nvSpPr>
              <p:spPr bwMode="auto">
                <a:xfrm>
                  <a:off x="5562601" y="820738"/>
                  <a:ext cx="128588" cy="100013"/>
                </a:xfrm>
                <a:custGeom>
                  <a:avLst/>
                  <a:gdLst>
                    <a:gd name="T0" fmla="*/ 17 w 50"/>
                    <a:gd name="T1" fmla="*/ 36 h 39"/>
                    <a:gd name="T2" fmla="*/ 3 w 50"/>
                    <a:gd name="T3" fmla="*/ 32 h 39"/>
                    <a:gd name="T4" fmla="*/ 7 w 50"/>
                    <a:gd name="T5" fmla="*/ 18 h 39"/>
                    <a:gd name="T6" fmla="*/ 33 w 50"/>
                    <a:gd name="T7" fmla="*/ 3 h 39"/>
                    <a:gd name="T8" fmla="*/ 47 w 50"/>
                    <a:gd name="T9" fmla="*/ 7 h 39"/>
                    <a:gd name="T10" fmla="*/ 44 w 50"/>
                    <a:gd name="T11" fmla="*/ 21 h 39"/>
                    <a:gd name="T12" fmla="*/ 17 w 50"/>
                    <a:gd name="T13" fmla="*/ 3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39">
                      <a:moveTo>
                        <a:pt x="17" y="36"/>
                      </a:moveTo>
                      <a:cubicBezTo>
                        <a:pt x="12" y="39"/>
                        <a:pt x="6" y="37"/>
                        <a:pt x="3" y="32"/>
                      </a:cubicBezTo>
                      <a:cubicBezTo>
                        <a:pt x="0" y="28"/>
                        <a:pt x="2" y="21"/>
                        <a:pt x="7" y="18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8" y="0"/>
                        <a:pt x="44" y="2"/>
                        <a:pt x="47" y="7"/>
                      </a:cubicBezTo>
                      <a:cubicBezTo>
                        <a:pt x="50" y="12"/>
                        <a:pt x="48" y="18"/>
                        <a:pt x="44" y="21"/>
                      </a:cubicBezTo>
                      <a:lnTo>
                        <a:pt x="17" y="36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iSḻíḍé"/>
                <p:cNvSpPr/>
                <p:nvPr/>
              </p:nvSpPr>
              <p:spPr bwMode="auto">
                <a:xfrm>
                  <a:off x="5773738" y="71438"/>
                  <a:ext cx="100013" cy="125413"/>
                </a:xfrm>
                <a:custGeom>
                  <a:avLst/>
                  <a:gdLst>
                    <a:gd name="T0" fmla="*/ 3 w 39"/>
                    <a:gd name="T1" fmla="*/ 16 h 49"/>
                    <a:gd name="T2" fmla="*/ 7 w 39"/>
                    <a:gd name="T3" fmla="*/ 3 h 49"/>
                    <a:gd name="T4" fmla="*/ 21 w 39"/>
                    <a:gd name="T5" fmla="*/ 6 h 49"/>
                    <a:gd name="T6" fmla="*/ 36 w 39"/>
                    <a:gd name="T7" fmla="*/ 33 h 49"/>
                    <a:gd name="T8" fmla="*/ 32 w 39"/>
                    <a:gd name="T9" fmla="*/ 47 h 49"/>
                    <a:gd name="T10" fmla="*/ 18 w 39"/>
                    <a:gd name="T11" fmla="*/ 43 h 49"/>
                    <a:gd name="T12" fmla="*/ 3 w 39"/>
                    <a:gd name="T13" fmla="*/ 16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9">
                      <a:moveTo>
                        <a:pt x="3" y="16"/>
                      </a:moveTo>
                      <a:cubicBezTo>
                        <a:pt x="0" y="12"/>
                        <a:pt x="2" y="5"/>
                        <a:pt x="7" y="3"/>
                      </a:cubicBezTo>
                      <a:cubicBezTo>
                        <a:pt x="12" y="0"/>
                        <a:pt x="18" y="1"/>
                        <a:pt x="21" y="6"/>
                      </a:cubicBezTo>
                      <a:cubicBezTo>
                        <a:pt x="36" y="33"/>
                        <a:pt x="36" y="33"/>
                        <a:pt x="36" y="33"/>
                      </a:cubicBezTo>
                      <a:cubicBezTo>
                        <a:pt x="39" y="37"/>
                        <a:pt x="37" y="44"/>
                        <a:pt x="32" y="47"/>
                      </a:cubicBezTo>
                      <a:cubicBezTo>
                        <a:pt x="28" y="49"/>
                        <a:pt x="21" y="48"/>
                        <a:pt x="18" y="43"/>
                      </a:cubicBezTo>
                      <a:lnTo>
                        <a:pt x="3" y="16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7" name="išľïḓê"/>
              <p:cNvSpPr/>
              <p:nvPr/>
            </p:nvSpPr>
            <p:spPr bwMode="auto">
              <a:xfrm>
                <a:off x="5189538" y="3459163"/>
                <a:ext cx="1357313" cy="1590675"/>
              </a:xfrm>
              <a:prstGeom prst="rect">
                <a:avLst/>
              </a:prstGeom>
              <a:solidFill>
                <a:srgbClr val="69D5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íṥľîḋe"/>
              <p:cNvSpPr/>
              <p:nvPr/>
            </p:nvSpPr>
            <p:spPr bwMode="auto">
              <a:xfrm>
                <a:off x="3400426" y="6573838"/>
                <a:ext cx="5048250" cy="287338"/>
              </a:xfrm>
              <a:prstGeom prst="ellipse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îṥ1ïďé"/>
              <p:cNvSpPr/>
              <p:nvPr/>
            </p:nvSpPr>
            <p:spPr bwMode="auto">
              <a:xfrm>
                <a:off x="3578226" y="1706563"/>
                <a:ext cx="195263" cy="138113"/>
              </a:xfrm>
              <a:custGeom>
                <a:avLst/>
                <a:gdLst>
                  <a:gd name="T0" fmla="*/ 60 w 76"/>
                  <a:gd name="T1" fmla="*/ 31 h 54"/>
                  <a:gd name="T2" fmla="*/ 72 w 76"/>
                  <a:gd name="T3" fmla="*/ 20 h 54"/>
                  <a:gd name="T4" fmla="*/ 28 w 76"/>
                  <a:gd name="T5" fmla="*/ 2 h 54"/>
                  <a:gd name="T6" fmla="*/ 1 w 76"/>
                  <a:gd name="T7" fmla="*/ 29 h 54"/>
                  <a:gd name="T8" fmla="*/ 27 w 76"/>
                  <a:gd name="T9" fmla="*/ 37 h 54"/>
                  <a:gd name="T10" fmla="*/ 32 w 76"/>
                  <a:gd name="T11" fmla="*/ 37 h 54"/>
                  <a:gd name="T12" fmla="*/ 41 w 76"/>
                  <a:gd name="T13" fmla="*/ 45 h 54"/>
                  <a:gd name="T14" fmla="*/ 63 w 76"/>
                  <a:gd name="T15" fmla="*/ 52 h 54"/>
                  <a:gd name="T16" fmla="*/ 60 w 76"/>
                  <a:gd name="T1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54">
                    <a:moveTo>
                      <a:pt x="60" y="31"/>
                    </a:moveTo>
                    <a:cubicBezTo>
                      <a:pt x="59" y="31"/>
                      <a:pt x="73" y="21"/>
                      <a:pt x="72" y="20"/>
                    </a:cubicBezTo>
                    <a:cubicBezTo>
                      <a:pt x="67" y="7"/>
                      <a:pt x="43" y="5"/>
                      <a:pt x="28" y="2"/>
                    </a:cubicBezTo>
                    <a:cubicBezTo>
                      <a:pt x="14" y="0"/>
                      <a:pt x="2" y="17"/>
                      <a:pt x="1" y="29"/>
                    </a:cubicBezTo>
                    <a:cubicBezTo>
                      <a:pt x="0" y="47"/>
                      <a:pt x="18" y="52"/>
                      <a:pt x="27" y="37"/>
                    </a:cubicBezTo>
                    <a:cubicBezTo>
                      <a:pt x="30" y="33"/>
                      <a:pt x="29" y="34"/>
                      <a:pt x="32" y="37"/>
                    </a:cubicBezTo>
                    <a:cubicBezTo>
                      <a:pt x="35" y="39"/>
                      <a:pt x="38" y="42"/>
                      <a:pt x="41" y="45"/>
                    </a:cubicBezTo>
                    <a:cubicBezTo>
                      <a:pt x="47" y="50"/>
                      <a:pt x="55" y="54"/>
                      <a:pt x="63" y="52"/>
                    </a:cubicBezTo>
                    <a:cubicBezTo>
                      <a:pt x="76" y="50"/>
                      <a:pt x="74" y="28"/>
                      <a:pt x="60" y="31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íśliḋè"/>
              <p:cNvSpPr/>
              <p:nvPr/>
            </p:nvSpPr>
            <p:spPr bwMode="auto">
              <a:xfrm>
                <a:off x="3552826" y="1757363"/>
                <a:ext cx="195263" cy="138113"/>
              </a:xfrm>
              <a:custGeom>
                <a:avLst/>
                <a:gdLst>
                  <a:gd name="T0" fmla="*/ 60 w 76"/>
                  <a:gd name="T1" fmla="*/ 31 h 54"/>
                  <a:gd name="T2" fmla="*/ 58 w 76"/>
                  <a:gd name="T3" fmla="*/ 30 h 54"/>
                  <a:gd name="T4" fmla="*/ 28 w 76"/>
                  <a:gd name="T5" fmla="*/ 2 h 54"/>
                  <a:gd name="T6" fmla="*/ 1 w 76"/>
                  <a:gd name="T7" fmla="*/ 29 h 54"/>
                  <a:gd name="T8" fmla="*/ 27 w 76"/>
                  <a:gd name="T9" fmla="*/ 37 h 54"/>
                  <a:gd name="T10" fmla="*/ 32 w 76"/>
                  <a:gd name="T11" fmla="*/ 37 h 54"/>
                  <a:gd name="T12" fmla="*/ 42 w 76"/>
                  <a:gd name="T13" fmla="*/ 45 h 54"/>
                  <a:gd name="T14" fmla="*/ 63 w 76"/>
                  <a:gd name="T15" fmla="*/ 52 h 54"/>
                  <a:gd name="T16" fmla="*/ 60 w 76"/>
                  <a:gd name="T1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54">
                    <a:moveTo>
                      <a:pt x="60" y="31"/>
                    </a:moveTo>
                    <a:cubicBezTo>
                      <a:pt x="59" y="31"/>
                      <a:pt x="59" y="31"/>
                      <a:pt x="58" y="30"/>
                    </a:cubicBezTo>
                    <a:cubicBezTo>
                      <a:pt x="53" y="17"/>
                      <a:pt x="43" y="5"/>
                      <a:pt x="28" y="2"/>
                    </a:cubicBezTo>
                    <a:cubicBezTo>
                      <a:pt x="14" y="0"/>
                      <a:pt x="2" y="17"/>
                      <a:pt x="1" y="29"/>
                    </a:cubicBezTo>
                    <a:cubicBezTo>
                      <a:pt x="0" y="47"/>
                      <a:pt x="19" y="52"/>
                      <a:pt x="27" y="37"/>
                    </a:cubicBezTo>
                    <a:cubicBezTo>
                      <a:pt x="30" y="33"/>
                      <a:pt x="29" y="34"/>
                      <a:pt x="32" y="37"/>
                    </a:cubicBezTo>
                    <a:cubicBezTo>
                      <a:pt x="35" y="39"/>
                      <a:pt x="38" y="42"/>
                      <a:pt x="42" y="45"/>
                    </a:cubicBezTo>
                    <a:cubicBezTo>
                      <a:pt x="47" y="50"/>
                      <a:pt x="55" y="54"/>
                      <a:pt x="63" y="52"/>
                    </a:cubicBezTo>
                    <a:cubicBezTo>
                      <a:pt x="76" y="49"/>
                      <a:pt x="74" y="28"/>
                      <a:pt x="60" y="31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ṣľíḍê"/>
              <p:cNvSpPr/>
              <p:nvPr/>
            </p:nvSpPr>
            <p:spPr bwMode="auto">
              <a:xfrm>
                <a:off x="3540126" y="1795463"/>
                <a:ext cx="195263" cy="136525"/>
              </a:xfrm>
              <a:custGeom>
                <a:avLst/>
                <a:gdLst>
                  <a:gd name="T0" fmla="*/ 60 w 76"/>
                  <a:gd name="T1" fmla="*/ 30 h 53"/>
                  <a:gd name="T2" fmla="*/ 58 w 76"/>
                  <a:gd name="T3" fmla="*/ 30 h 53"/>
                  <a:gd name="T4" fmla="*/ 28 w 76"/>
                  <a:gd name="T5" fmla="*/ 2 h 53"/>
                  <a:gd name="T6" fmla="*/ 1 w 76"/>
                  <a:gd name="T7" fmla="*/ 29 h 53"/>
                  <a:gd name="T8" fmla="*/ 27 w 76"/>
                  <a:gd name="T9" fmla="*/ 37 h 53"/>
                  <a:gd name="T10" fmla="*/ 32 w 76"/>
                  <a:gd name="T11" fmla="*/ 36 h 53"/>
                  <a:gd name="T12" fmla="*/ 42 w 76"/>
                  <a:gd name="T13" fmla="*/ 45 h 53"/>
                  <a:gd name="T14" fmla="*/ 63 w 76"/>
                  <a:gd name="T15" fmla="*/ 52 h 53"/>
                  <a:gd name="T16" fmla="*/ 60 w 76"/>
                  <a:gd name="T17" fmla="*/ 3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53">
                    <a:moveTo>
                      <a:pt x="60" y="30"/>
                    </a:moveTo>
                    <a:cubicBezTo>
                      <a:pt x="59" y="31"/>
                      <a:pt x="59" y="30"/>
                      <a:pt x="58" y="30"/>
                    </a:cubicBezTo>
                    <a:cubicBezTo>
                      <a:pt x="53" y="17"/>
                      <a:pt x="43" y="5"/>
                      <a:pt x="28" y="2"/>
                    </a:cubicBezTo>
                    <a:cubicBezTo>
                      <a:pt x="14" y="0"/>
                      <a:pt x="2" y="17"/>
                      <a:pt x="1" y="29"/>
                    </a:cubicBezTo>
                    <a:cubicBezTo>
                      <a:pt x="0" y="47"/>
                      <a:pt x="19" y="52"/>
                      <a:pt x="27" y="37"/>
                    </a:cubicBezTo>
                    <a:cubicBezTo>
                      <a:pt x="30" y="33"/>
                      <a:pt x="29" y="34"/>
                      <a:pt x="32" y="36"/>
                    </a:cubicBezTo>
                    <a:cubicBezTo>
                      <a:pt x="35" y="39"/>
                      <a:pt x="38" y="42"/>
                      <a:pt x="42" y="45"/>
                    </a:cubicBezTo>
                    <a:cubicBezTo>
                      <a:pt x="47" y="50"/>
                      <a:pt x="55" y="53"/>
                      <a:pt x="63" y="52"/>
                    </a:cubicBezTo>
                    <a:cubicBezTo>
                      <a:pt x="76" y="49"/>
                      <a:pt x="74" y="28"/>
                      <a:pt x="60" y="30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śḻîḓê"/>
              <p:cNvSpPr/>
              <p:nvPr/>
            </p:nvSpPr>
            <p:spPr bwMode="auto">
              <a:xfrm>
                <a:off x="7888288" y="1449388"/>
                <a:ext cx="234950" cy="225425"/>
              </a:xfrm>
              <a:custGeom>
                <a:avLst/>
                <a:gdLst>
                  <a:gd name="T0" fmla="*/ 65 w 91"/>
                  <a:gd name="T1" fmla="*/ 15 h 88"/>
                  <a:gd name="T2" fmla="*/ 5 w 91"/>
                  <a:gd name="T3" fmla="*/ 16 h 88"/>
                  <a:gd name="T4" fmla="*/ 10 w 91"/>
                  <a:gd name="T5" fmla="*/ 18 h 88"/>
                  <a:gd name="T6" fmla="*/ 13 w 91"/>
                  <a:gd name="T7" fmla="*/ 32 h 88"/>
                  <a:gd name="T8" fmla="*/ 33 w 91"/>
                  <a:gd name="T9" fmla="*/ 35 h 88"/>
                  <a:gd name="T10" fmla="*/ 47 w 91"/>
                  <a:gd name="T11" fmla="*/ 56 h 88"/>
                  <a:gd name="T12" fmla="*/ 75 w 91"/>
                  <a:gd name="T13" fmla="*/ 88 h 88"/>
                  <a:gd name="T14" fmla="*/ 84 w 91"/>
                  <a:gd name="T15" fmla="*/ 79 h 88"/>
                  <a:gd name="T16" fmla="*/ 82 w 91"/>
                  <a:gd name="T17" fmla="*/ 71 h 88"/>
                  <a:gd name="T18" fmla="*/ 65 w 91"/>
                  <a:gd name="T19" fmla="*/ 1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88">
                    <a:moveTo>
                      <a:pt x="65" y="15"/>
                    </a:moveTo>
                    <a:cubicBezTo>
                      <a:pt x="50" y="0"/>
                      <a:pt x="0" y="14"/>
                      <a:pt x="5" y="16"/>
                    </a:cubicBezTo>
                    <a:cubicBezTo>
                      <a:pt x="5" y="17"/>
                      <a:pt x="9" y="18"/>
                      <a:pt x="10" y="18"/>
                    </a:cubicBezTo>
                    <a:cubicBezTo>
                      <a:pt x="4" y="22"/>
                      <a:pt x="5" y="31"/>
                      <a:pt x="13" y="32"/>
                    </a:cubicBezTo>
                    <a:cubicBezTo>
                      <a:pt x="20" y="33"/>
                      <a:pt x="27" y="33"/>
                      <a:pt x="33" y="35"/>
                    </a:cubicBezTo>
                    <a:cubicBezTo>
                      <a:pt x="43" y="37"/>
                      <a:pt x="44" y="48"/>
                      <a:pt x="47" y="56"/>
                    </a:cubicBezTo>
                    <a:cubicBezTo>
                      <a:pt x="52" y="68"/>
                      <a:pt x="60" y="88"/>
                      <a:pt x="75" y="88"/>
                    </a:cubicBezTo>
                    <a:cubicBezTo>
                      <a:pt x="80" y="88"/>
                      <a:pt x="84" y="84"/>
                      <a:pt x="84" y="79"/>
                    </a:cubicBezTo>
                    <a:cubicBezTo>
                      <a:pt x="84" y="76"/>
                      <a:pt x="83" y="73"/>
                      <a:pt x="82" y="71"/>
                    </a:cubicBezTo>
                    <a:cubicBezTo>
                      <a:pt x="85" y="66"/>
                      <a:pt x="91" y="40"/>
                      <a:pt x="65" y="15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slíḋe"/>
              <p:cNvSpPr/>
              <p:nvPr/>
            </p:nvSpPr>
            <p:spPr bwMode="auto">
              <a:xfrm>
                <a:off x="8472488" y="3556000"/>
                <a:ext cx="190500" cy="220663"/>
              </a:xfrm>
              <a:custGeom>
                <a:avLst/>
                <a:gdLst>
                  <a:gd name="T0" fmla="*/ 73 w 74"/>
                  <a:gd name="T1" fmla="*/ 13 h 86"/>
                  <a:gd name="T2" fmla="*/ 31 w 74"/>
                  <a:gd name="T3" fmla="*/ 14 h 86"/>
                  <a:gd name="T4" fmla="*/ 18 w 74"/>
                  <a:gd name="T5" fmla="*/ 33 h 86"/>
                  <a:gd name="T6" fmla="*/ 13 w 74"/>
                  <a:gd name="T7" fmla="*/ 57 h 86"/>
                  <a:gd name="T8" fmla="*/ 25 w 74"/>
                  <a:gd name="T9" fmla="*/ 77 h 86"/>
                  <a:gd name="T10" fmla="*/ 40 w 74"/>
                  <a:gd name="T11" fmla="*/ 42 h 86"/>
                  <a:gd name="T12" fmla="*/ 73 w 74"/>
                  <a:gd name="T13" fmla="*/ 19 h 86"/>
                  <a:gd name="T14" fmla="*/ 73 w 74"/>
                  <a:gd name="T15" fmla="*/ 1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86">
                    <a:moveTo>
                      <a:pt x="73" y="13"/>
                    </a:moveTo>
                    <a:cubicBezTo>
                      <a:pt x="64" y="0"/>
                      <a:pt x="42" y="6"/>
                      <a:pt x="31" y="14"/>
                    </a:cubicBezTo>
                    <a:cubicBezTo>
                      <a:pt x="25" y="19"/>
                      <a:pt x="21" y="26"/>
                      <a:pt x="18" y="33"/>
                    </a:cubicBezTo>
                    <a:cubicBezTo>
                      <a:pt x="16" y="39"/>
                      <a:pt x="19" y="53"/>
                      <a:pt x="13" y="57"/>
                    </a:cubicBezTo>
                    <a:cubicBezTo>
                      <a:pt x="0" y="65"/>
                      <a:pt x="12" y="86"/>
                      <a:pt x="25" y="77"/>
                    </a:cubicBezTo>
                    <a:cubicBezTo>
                      <a:pt x="38" y="68"/>
                      <a:pt x="38" y="57"/>
                      <a:pt x="40" y="42"/>
                    </a:cubicBezTo>
                    <a:cubicBezTo>
                      <a:pt x="43" y="23"/>
                      <a:pt x="61" y="28"/>
                      <a:pt x="73" y="19"/>
                    </a:cubicBezTo>
                    <a:cubicBezTo>
                      <a:pt x="74" y="17"/>
                      <a:pt x="74" y="15"/>
                      <a:pt x="73" y="13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sľidè"/>
              <p:cNvSpPr/>
              <p:nvPr/>
            </p:nvSpPr>
            <p:spPr bwMode="auto">
              <a:xfrm>
                <a:off x="5308601" y="1744663"/>
                <a:ext cx="1238250" cy="1914525"/>
              </a:xfrm>
              <a:custGeom>
                <a:avLst/>
                <a:gdLst>
                  <a:gd name="T0" fmla="*/ 19 w 482"/>
                  <a:gd name="T1" fmla="*/ 218 h 746"/>
                  <a:gd name="T2" fmla="*/ 46 w 482"/>
                  <a:gd name="T3" fmla="*/ 483 h 746"/>
                  <a:gd name="T4" fmla="*/ 436 w 482"/>
                  <a:gd name="T5" fmla="*/ 373 h 746"/>
                  <a:gd name="T6" fmla="*/ 19 w 482"/>
                  <a:gd name="T7" fmla="*/ 218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2" h="746">
                    <a:moveTo>
                      <a:pt x="19" y="218"/>
                    </a:moveTo>
                    <a:cubicBezTo>
                      <a:pt x="19" y="218"/>
                      <a:pt x="0" y="430"/>
                      <a:pt x="46" y="483"/>
                    </a:cubicBezTo>
                    <a:cubicBezTo>
                      <a:pt x="92" y="535"/>
                      <a:pt x="390" y="746"/>
                      <a:pt x="436" y="373"/>
                    </a:cubicBezTo>
                    <a:cubicBezTo>
                      <a:pt x="482" y="0"/>
                      <a:pt x="53" y="214"/>
                      <a:pt x="19" y="218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ṡ1íde"/>
              <p:cNvSpPr/>
              <p:nvPr/>
            </p:nvSpPr>
            <p:spPr bwMode="auto">
              <a:xfrm>
                <a:off x="4992688" y="1674814"/>
                <a:ext cx="1538288" cy="1139824"/>
              </a:xfrm>
              <a:custGeom>
                <a:avLst/>
                <a:gdLst>
                  <a:gd name="T0" fmla="*/ 584 w 599"/>
                  <a:gd name="T1" fmla="*/ 221 h 444"/>
                  <a:gd name="T2" fmla="*/ 566 w 599"/>
                  <a:gd name="T3" fmla="*/ 189 h 444"/>
                  <a:gd name="T4" fmla="*/ 588 w 599"/>
                  <a:gd name="T5" fmla="*/ 174 h 444"/>
                  <a:gd name="T6" fmla="*/ 586 w 599"/>
                  <a:gd name="T7" fmla="*/ 168 h 444"/>
                  <a:gd name="T8" fmla="*/ 561 w 599"/>
                  <a:gd name="T9" fmla="*/ 185 h 444"/>
                  <a:gd name="T10" fmla="*/ 560 w 599"/>
                  <a:gd name="T11" fmla="*/ 184 h 444"/>
                  <a:gd name="T12" fmla="*/ 561 w 599"/>
                  <a:gd name="T13" fmla="*/ 157 h 444"/>
                  <a:gd name="T14" fmla="*/ 553 w 599"/>
                  <a:gd name="T15" fmla="*/ 157 h 444"/>
                  <a:gd name="T16" fmla="*/ 553 w 599"/>
                  <a:gd name="T17" fmla="*/ 178 h 444"/>
                  <a:gd name="T18" fmla="*/ 462 w 599"/>
                  <a:gd name="T19" fmla="*/ 156 h 444"/>
                  <a:gd name="T20" fmla="*/ 299 w 599"/>
                  <a:gd name="T21" fmla="*/ 99 h 444"/>
                  <a:gd name="T22" fmla="*/ 138 w 599"/>
                  <a:gd name="T23" fmla="*/ 14 h 444"/>
                  <a:gd name="T24" fmla="*/ 19 w 599"/>
                  <a:gd name="T25" fmla="*/ 84 h 444"/>
                  <a:gd name="T26" fmla="*/ 138 w 599"/>
                  <a:gd name="T27" fmla="*/ 258 h 444"/>
                  <a:gd name="T28" fmla="*/ 492 w 599"/>
                  <a:gd name="T29" fmla="*/ 267 h 444"/>
                  <a:gd name="T30" fmla="*/ 508 w 599"/>
                  <a:gd name="T31" fmla="*/ 432 h 444"/>
                  <a:gd name="T32" fmla="*/ 572 w 599"/>
                  <a:gd name="T33" fmla="*/ 444 h 444"/>
                  <a:gd name="T34" fmla="*/ 584 w 599"/>
                  <a:gd name="T35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9" h="444">
                    <a:moveTo>
                      <a:pt x="584" y="221"/>
                    </a:moveTo>
                    <a:cubicBezTo>
                      <a:pt x="581" y="209"/>
                      <a:pt x="574" y="198"/>
                      <a:pt x="566" y="189"/>
                    </a:cubicBezTo>
                    <a:cubicBezTo>
                      <a:pt x="572" y="183"/>
                      <a:pt x="579" y="177"/>
                      <a:pt x="588" y="174"/>
                    </a:cubicBezTo>
                    <a:cubicBezTo>
                      <a:pt x="592" y="173"/>
                      <a:pt x="590" y="167"/>
                      <a:pt x="586" y="168"/>
                    </a:cubicBezTo>
                    <a:cubicBezTo>
                      <a:pt x="576" y="171"/>
                      <a:pt x="568" y="177"/>
                      <a:pt x="561" y="185"/>
                    </a:cubicBezTo>
                    <a:cubicBezTo>
                      <a:pt x="560" y="185"/>
                      <a:pt x="560" y="184"/>
                      <a:pt x="560" y="184"/>
                    </a:cubicBezTo>
                    <a:cubicBezTo>
                      <a:pt x="561" y="175"/>
                      <a:pt x="561" y="166"/>
                      <a:pt x="561" y="157"/>
                    </a:cubicBezTo>
                    <a:cubicBezTo>
                      <a:pt x="560" y="153"/>
                      <a:pt x="553" y="153"/>
                      <a:pt x="553" y="157"/>
                    </a:cubicBezTo>
                    <a:cubicBezTo>
                      <a:pt x="553" y="164"/>
                      <a:pt x="553" y="171"/>
                      <a:pt x="553" y="178"/>
                    </a:cubicBezTo>
                    <a:cubicBezTo>
                      <a:pt x="527" y="160"/>
                      <a:pt x="493" y="153"/>
                      <a:pt x="462" y="156"/>
                    </a:cubicBezTo>
                    <a:cubicBezTo>
                      <a:pt x="414" y="160"/>
                      <a:pt x="355" y="127"/>
                      <a:pt x="299" y="99"/>
                    </a:cubicBezTo>
                    <a:cubicBezTo>
                      <a:pt x="242" y="72"/>
                      <a:pt x="189" y="29"/>
                      <a:pt x="138" y="14"/>
                    </a:cubicBezTo>
                    <a:cubicBezTo>
                      <a:pt x="87" y="0"/>
                      <a:pt x="38" y="4"/>
                      <a:pt x="19" y="84"/>
                    </a:cubicBezTo>
                    <a:cubicBezTo>
                      <a:pt x="0" y="164"/>
                      <a:pt x="85" y="241"/>
                      <a:pt x="138" y="258"/>
                    </a:cubicBezTo>
                    <a:cubicBezTo>
                      <a:pt x="323" y="319"/>
                      <a:pt x="483" y="250"/>
                      <a:pt x="492" y="267"/>
                    </a:cubicBezTo>
                    <a:cubicBezTo>
                      <a:pt x="500" y="284"/>
                      <a:pt x="508" y="432"/>
                      <a:pt x="508" y="432"/>
                    </a:cubicBezTo>
                    <a:cubicBezTo>
                      <a:pt x="572" y="444"/>
                      <a:pt x="572" y="444"/>
                      <a:pt x="572" y="444"/>
                    </a:cubicBezTo>
                    <a:cubicBezTo>
                      <a:pt x="595" y="419"/>
                      <a:pt x="599" y="269"/>
                      <a:pt x="584" y="221"/>
                    </a:cubicBezTo>
                    <a:close/>
                  </a:path>
                </a:pathLst>
              </a:custGeom>
              <a:solidFill>
                <a:srgbClr val="6940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$ļiḋe"/>
              <p:cNvSpPr/>
              <p:nvPr/>
            </p:nvSpPr>
            <p:spPr bwMode="auto">
              <a:xfrm>
                <a:off x="5611813" y="2614613"/>
                <a:ext cx="55563" cy="18256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S1íḓe"/>
              <p:cNvSpPr/>
              <p:nvPr/>
            </p:nvSpPr>
            <p:spPr bwMode="auto">
              <a:xfrm>
                <a:off x="5997576" y="2614613"/>
                <a:ext cx="58738" cy="18256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sḻiḋê"/>
              <p:cNvSpPr/>
              <p:nvPr/>
            </p:nvSpPr>
            <p:spPr bwMode="auto">
              <a:xfrm>
                <a:off x="5449888" y="2436813"/>
                <a:ext cx="115888" cy="79375"/>
              </a:xfrm>
              <a:custGeom>
                <a:avLst/>
                <a:gdLst>
                  <a:gd name="T0" fmla="*/ 41 w 45"/>
                  <a:gd name="T1" fmla="*/ 2 h 31"/>
                  <a:gd name="T2" fmla="*/ 2 w 45"/>
                  <a:gd name="T3" fmla="*/ 26 h 31"/>
                  <a:gd name="T4" fmla="*/ 6 w 45"/>
                  <a:gd name="T5" fmla="*/ 28 h 31"/>
                  <a:gd name="T6" fmla="*/ 41 w 45"/>
                  <a:gd name="T7" fmla="*/ 7 h 31"/>
                  <a:gd name="T8" fmla="*/ 41 w 45"/>
                  <a:gd name="T9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1">
                    <a:moveTo>
                      <a:pt x="41" y="2"/>
                    </a:moveTo>
                    <a:cubicBezTo>
                      <a:pt x="24" y="0"/>
                      <a:pt x="8" y="10"/>
                      <a:pt x="2" y="26"/>
                    </a:cubicBezTo>
                    <a:cubicBezTo>
                      <a:pt x="0" y="28"/>
                      <a:pt x="4" y="31"/>
                      <a:pt x="6" y="28"/>
                    </a:cubicBezTo>
                    <a:cubicBezTo>
                      <a:pt x="13" y="14"/>
                      <a:pt x="26" y="9"/>
                      <a:pt x="41" y="7"/>
                    </a:cubicBezTo>
                    <a:cubicBezTo>
                      <a:pt x="45" y="7"/>
                      <a:pt x="45" y="2"/>
                      <a:pt x="41" y="2"/>
                    </a:cubicBezTo>
                    <a:close/>
                  </a:path>
                </a:pathLst>
              </a:custGeom>
              <a:solidFill>
                <a:srgbClr val="6940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Sḻide"/>
              <p:cNvSpPr/>
              <p:nvPr/>
            </p:nvSpPr>
            <p:spPr bwMode="auto">
              <a:xfrm>
                <a:off x="6053138" y="2435225"/>
                <a:ext cx="115888" cy="79375"/>
              </a:xfrm>
              <a:custGeom>
                <a:avLst/>
                <a:gdLst>
                  <a:gd name="T0" fmla="*/ 4 w 45"/>
                  <a:gd name="T1" fmla="*/ 2 h 31"/>
                  <a:gd name="T2" fmla="*/ 44 w 45"/>
                  <a:gd name="T3" fmla="*/ 26 h 31"/>
                  <a:gd name="T4" fmla="*/ 40 w 45"/>
                  <a:gd name="T5" fmla="*/ 28 h 31"/>
                  <a:gd name="T6" fmla="*/ 4 w 45"/>
                  <a:gd name="T7" fmla="*/ 7 h 31"/>
                  <a:gd name="T8" fmla="*/ 4 w 45"/>
                  <a:gd name="T9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1">
                    <a:moveTo>
                      <a:pt x="4" y="2"/>
                    </a:moveTo>
                    <a:cubicBezTo>
                      <a:pt x="21" y="0"/>
                      <a:pt x="37" y="10"/>
                      <a:pt x="44" y="26"/>
                    </a:cubicBezTo>
                    <a:cubicBezTo>
                      <a:pt x="45" y="28"/>
                      <a:pt x="41" y="31"/>
                      <a:pt x="40" y="28"/>
                    </a:cubicBezTo>
                    <a:cubicBezTo>
                      <a:pt x="32" y="14"/>
                      <a:pt x="19" y="9"/>
                      <a:pt x="4" y="7"/>
                    </a:cubicBezTo>
                    <a:cubicBezTo>
                      <a:pt x="1" y="7"/>
                      <a:pt x="0" y="2"/>
                      <a:pt x="4" y="2"/>
                    </a:cubicBezTo>
                    <a:close/>
                  </a:path>
                </a:pathLst>
              </a:custGeom>
              <a:solidFill>
                <a:srgbClr val="6940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ṩļïḑê"/>
              <p:cNvSpPr/>
              <p:nvPr/>
            </p:nvSpPr>
            <p:spPr bwMode="auto">
              <a:xfrm>
                <a:off x="3536951" y="1716088"/>
                <a:ext cx="1743075" cy="1544638"/>
              </a:xfrm>
              <a:custGeom>
                <a:avLst/>
                <a:gdLst>
                  <a:gd name="T0" fmla="*/ 656 w 678"/>
                  <a:gd name="T1" fmla="*/ 561 h 602"/>
                  <a:gd name="T2" fmla="*/ 560 w 678"/>
                  <a:gd name="T3" fmla="*/ 495 h 602"/>
                  <a:gd name="T4" fmla="*/ 482 w 678"/>
                  <a:gd name="T5" fmla="*/ 425 h 602"/>
                  <a:gd name="T6" fmla="*/ 355 w 678"/>
                  <a:gd name="T7" fmla="*/ 257 h 602"/>
                  <a:gd name="T8" fmla="*/ 241 w 678"/>
                  <a:gd name="T9" fmla="*/ 80 h 602"/>
                  <a:gd name="T10" fmla="*/ 153 w 678"/>
                  <a:gd name="T11" fmla="*/ 27 h 602"/>
                  <a:gd name="T12" fmla="*/ 41 w 678"/>
                  <a:gd name="T13" fmla="*/ 11 h 602"/>
                  <a:gd name="T14" fmla="*/ 51 w 678"/>
                  <a:gd name="T15" fmla="*/ 88 h 602"/>
                  <a:gd name="T16" fmla="*/ 214 w 678"/>
                  <a:gd name="T17" fmla="*/ 171 h 602"/>
                  <a:gd name="T18" fmla="*/ 323 w 678"/>
                  <a:gd name="T19" fmla="*/ 354 h 602"/>
                  <a:gd name="T20" fmla="*/ 465 w 678"/>
                  <a:gd name="T21" fmla="*/ 509 h 602"/>
                  <a:gd name="T22" fmla="*/ 557 w 678"/>
                  <a:gd name="T23" fmla="*/ 566 h 602"/>
                  <a:gd name="T24" fmla="*/ 651 w 678"/>
                  <a:gd name="T25" fmla="*/ 601 h 602"/>
                  <a:gd name="T26" fmla="*/ 656 w 678"/>
                  <a:gd name="T27" fmla="*/ 561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8" h="602">
                    <a:moveTo>
                      <a:pt x="656" y="561"/>
                    </a:moveTo>
                    <a:cubicBezTo>
                      <a:pt x="622" y="551"/>
                      <a:pt x="588" y="517"/>
                      <a:pt x="560" y="495"/>
                    </a:cubicBezTo>
                    <a:cubicBezTo>
                      <a:pt x="532" y="473"/>
                      <a:pt x="506" y="451"/>
                      <a:pt x="482" y="425"/>
                    </a:cubicBezTo>
                    <a:cubicBezTo>
                      <a:pt x="434" y="375"/>
                      <a:pt x="389" y="317"/>
                      <a:pt x="355" y="257"/>
                    </a:cubicBezTo>
                    <a:cubicBezTo>
                      <a:pt x="320" y="195"/>
                      <a:pt x="291" y="130"/>
                      <a:pt x="241" y="80"/>
                    </a:cubicBezTo>
                    <a:cubicBezTo>
                      <a:pt x="216" y="55"/>
                      <a:pt x="186" y="37"/>
                      <a:pt x="153" y="27"/>
                    </a:cubicBezTo>
                    <a:cubicBezTo>
                      <a:pt x="122" y="18"/>
                      <a:pt x="72" y="0"/>
                      <a:pt x="41" y="11"/>
                    </a:cubicBezTo>
                    <a:cubicBezTo>
                      <a:pt x="0" y="26"/>
                      <a:pt x="5" y="88"/>
                      <a:pt x="51" y="88"/>
                    </a:cubicBezTo>
                    <a:cubicBezTo>
                      <a:pt x="117" y="89"/>
                      <a:pt x="175" y="117"/>
                      <a:pt x="214" y="171"/>
                    </a:cubicBezTo>
                    <a:cubicBezTo>
                      <a:pt x="256" y="228"/>
                      <a:pt x="281" y="296"/>
                      <a:pt x="323" y="354"/>
                    </a:cubicBezTo>
                    <a:cubicBezTo>
                      <a:pt x="363" y="409"/>
                      <a:pt x="412" y="465"/>
                      <a:pt x="465" y="509"/>
                    </a:cubicBezTo>
                    <a:cubicBezTo>
                      <a:pt x="493" y="532"/>
                      <a:pt x="526" y="549"/>
                      <a:pt x="557" y="566"/>
                    </a:cubicBezTo>
                    <a:cubicBezTo>
                      <a:pt x="587" y="582"/>
                      <a:pt x="617" y="599"/>
                      <a:pt x="651" y="601"/>
                    </a:cubicBezTo>
                    <a:cubicBezTo>
                      <a:pt x="674" y="602"/>
                      <a:pt x="678" y="567"/>
                      <a:pt x="656" y="561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ṡlïḋè"/>
              <p:cNvSpPr/>
              <p:nvPr/>
            </p:nvSpPr>
            <p:spPr bwMode="auto">
              <a:xfrm>
                <a:off x="3503613" y="2906713"/>
                <a:ext cx="1706563" cy="654050"/>
              </a:xfrm>
              <a:custGeom>
                <a:avLst/>
                <a:gdLst>
                  <a:gd name="T0" fmla="*/ 640 w 664"/>
                  <a:gd name="T1" fmla="*/ 216 h 255"/>
                  <a:gd name="T2" fmla="*/ 614 w 664"/>
                  <a:gd name="T3" fmla="*/ 201 h 255"/>
                  <a:gd name="T4" fmla="*/ 580 w 664"/>
                  <a:gd name="T5" fmla="*/ 183 h 255"/>
                  <a:gd name="T6" fmla="*/ 492 w 664"/>
                  <a:gd name="T7" fmla="*/ 145 h 255"/>
                  <a:gd name="T8" fmla="*/ 322 w 664"/>
                  <a:gd name="T9" fmla="*/ 72 h 255"/>
                  <a:gd name="T10" fmla="*/ 148 w 664"/>
                  <a:gd name="T11" fmla="*/ 12 h 255"/>
                  <a:gd name="T12" fmla="*/ 59 w 664"/>
                  <a:gd name="T13" fmla="*/ 14 h 255"/>
                  <a:gd name="T14" fmla="*/ 48 w 664"/>
                  <a:gd name="T15" fmla="*/ 98 h 255"/>
                  <a:gd name="T16" fmla="*/ 136 w 664"/>
                  <a:gd name="T17" fmla="*/ 92 h 255"/>
                  <a:gd name="T18" fmla="*/ 313 w 664"/>
                  <a:gd name="T19" fmla="*/ 145 h 255"/>
                  <a:gd name="T20" fmla="*/ 487 w 664"/>
                  <a:gd name="T21" fmla="*/ 211 h 255"/>
                  <a:gd name="T22" fmla="*/ 581 w 664"/>
                  <a:gd name="T23" fmla="*/ 236 h 255"/>
                  <a:gd name="T24" fmla="*/ 645 w 664"/>
                  <a:gd name="T25" fmla="*/ 249 h 255"/>
                  <a:gd name="T26" fmla="*/ 640 w 664"/>
                  <a:gd name="T27" fmla="*/ 216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4" h="255">
                    <a:moveTo>
                      <a:pt x="640" y="216"/>
                    </a:moveTo>
                    <a:cubicBezTo>
                      <a:pt x="632" y="215"/>
                      <a:pt x="621" y="205"/>
                      <a:pt x="614" y="201"/>
                    </a:cubicBezTo>
                    <a:cubicBezTo>
                      <a:pt x="604" y="193"/>
                      <a:pt x="592" y="188"/>
                      <a:pt x="580" y="183"/>
                    </a:cubicBezTo>
                    <a:cubicBezTo>
                      <a:pt x="551" y="169"/>
                      <a:pt x="521" y="159"/>
                      <a:pt x="492" y="145"/>
                    </a:cubicBezTo>
                    <a:cubicBezTo>
                      <a:pt x="436" y="119"/>
                      <a:pt x="381" y="92"/>
                      <a:pt x="322" y="72"/>
                    </a:cubicBezTo>
                    <a:cubicBezTo>
                      <a:pt x="264" y="51"/>
                      <a:pt x="208" y="24"/>
                      <a:pt x="148" y="12"/>
                    </a:cubicBezTo>
                    <a:cubicBezTo>
                      <a:pt x="89" y="0"/>
                      <a:pt x="119" y="17"/>
                      <a:pt x="59" y="14"/>
                    </a:cubicBezTo>
                    <a:cubicBezTo>
                      <a:pt x="11" y="11"/>
                      <a:pt x="0" y="91"/>
                      <a:pt x="48" y="98"/>
                    </a:cubicBezTo>
                    <a:cubicBezTo>
                      <a:pt x="107" y="107"/>
                      <a:pt x="77" y="83"/>
                      <a:pt x="136" y="92"/>
                    </a:cubicBezTo>
                    <a:cubicBezTo>
                      <a:pt x="197" y="102"/>
                      <a:pt x="254" y="128"/>
                      <a:pt x="313" y="145"/>
                    </a:cubicBezTo>
                    <a:cubicBezTo>
                      <a:pt x="373" y="163"/>
                      <a:pt x="428" y="190"/>
                      <a:pt x="487" y="211"/>
                    </a:cubicBezTo>
                    <a:cubicBezTo>
                      <a:pt x="518" y="222"/>
                      <a:pt x="550" y="227"/>
                      <a:pt x="581" y="236"/>
                    </a:cubicBezTo>
                    <a:cubicBezTo>
                      <a:pt x="603" y="242"/>
                      <a:pt x="621" y="255"/>
                      <a:pt x="645" y="249"/>
                    </a:cubicBezTo>
                    <a:cubicBezTo>
                      <a:pt x="664" y="244"/>
                      <a:pt x="658" y="218"/>
                      <a:pt x="640" y="216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ṥḻiḓè"/>
              <p:cNvSpPr/>
              <p:nvPr/>
            </p:nvSpPr>
            <p:spPr bwMode="auto">
              <a:xfrm>
                <a:off x="4151313" y="3543300"/>
                <a:ext cx="1228725" cy="609600"/>
              </a:xfrm>
              <a:custGeom>
                <a:avLst/>
                <a:gdLst>
                  <a:gd name="T0" fmla="*/ 451 w 478"/>
                  <a:gd name="T1" fmla="*/ 1 h 238"/>
                  <a:gd name="T2" fmla="*/ 343 w 478"/>
                  <a:gd name="T3" fmla="*/ 17 h 238"/>
                  <a:gd name="T4" fmla="*/ 246 w 478"/>
                  <a:gd name="T5" fmla="*/ 86 h 238"/>
                  <a:gd name="T6" fmla="*/ 146 w 478"/>
                  <a:gd name="T7" fmla="*/ 144 h 238"/>
                  <a:gd name="T8" fmla="*/ 19 w 478"/>
                  <a:gd name="T9" fmla="*/ 158 h 238"/>
                  <a:gd name="T10" fmla="*/ 12 w 478"/>
                  <a:gd name="T11" fmla="*/ 207 h 238"/>
                  <a:gd name="T12" fmla="*/ 137 w 478"/>
                  <a:gd name="T13" fmla="*/ 226 h 238"/>
                  <a:gd name="T14" fmla="*/ 253 w 478"/>
                  <a:gd name="T15" fmla="*/ 175 h 238"/>
                  <a:gd name="T16" fmla="*/ 343 w 478"/>
                  <a:gd name="T17" fmla="*/ 90 h 238"/>
                  <a:gd name="T18" fmla="*/ 457 w 478"/>
                  <a:gd name="T19" fmla="*/ 40 h 238"/>
                  <a:gd name="T20" fmla="*/ 451 w 478"/>
                  <a:gd name="T21" fmla="*/ 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8" h="238">
                    <a:moveTo>
                      <a:pt x="451" y="1"/>
                    </a:moveTo>
                    <a:cubicBezTo>
                      <a:pt x="414" y="3"/>
                      <a:pt x="379" y="1"/>
                      <a:pt x="343" y="17"/>
                    </a:cubicBezTo>
                    <a:cubicBezTo>
                      <a:pt x="306" y="34"/>
                      <a:pt x="277" y="60"/>
                      <a:pt x="246" y="86"/>
                    </a:cubicBezTo>
                    <a:cubicBezTo>
                      <a:pt x="217" y="111"/>
                      <a:pt x="183" y="133"/>
                      <a:pt x="146" y="144"/>
                    </a:cubicBezTo>
                    <a:cubicBezTo>
                      <a:pt x="104" y="156"/>
                      <a:pt x="57" y="139"/>
                      <a:pt x="19" y="158"/>
                    </a:cubicBezTo>
                    <a:cubicBezTo>
                      <a:pt x="0" y="167"/>
                      <a:pt x="0" y="193"/>
                      <a:pt x="12" y="207"/>
                    </a:cubicBezTo>
                    <a:cubicBezTo>
                      <a:pt x="41" y="238"/>
                      <a:pt x="98" y="233"/>
                      <a:pt x="137" y="226"/>
                    </a:cubicBezTo>
                    <a:cubicBezTo>
                      <a:pt x="180" y="219"/>
                      <a:pt x="219" y="203"/>
                      <a:pt x="253" y="175"/>
                    </a:cubicBezTo>
                    <a:cubicBezTo>
                      <a:pt x="286" y="150"/>
                      <a:pt x="313" y="119"/>
                      <a:pt x="343" y="90"/>
                    </a:cubicBezTo>
                    <a:cubicBezTo>
                      <a:pt x="376" y="58"/>
                      <a:pt x="414" y="52"/>
                      <a:pt x="457" y="40"/>
                    </a:cubicBezTo>
                    <a:cubicBezTo>
                      <a:pt x="478" y="34"/>
                      <a:pt x="474" y="0"/>
                      <a:pt x="451" y="1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ṡlíďê"/>
              <p:cNvSpPr/>
              <p:nvPr/>
            </p:nvSpPr>
            <p:spPr bwMode="auto">
              <a:xfrm>
                <a:off x="6827838" y="1498600"/>
                <a:ext cx="1238250" cy="1916113"/>
              </a:xfrm>
              <a:custGeom>
                <a:avLst/>
                <a:gdLst>
                  <a:gd name="T0" fmla="*/ 427 w 482"/>
                  <a:gd name="T1" fmla="*/ 1 h 747"/>
                  <a:gd name="T2" fmla="*/ 362 w 482"/>
                  <a:gd name="T3" fmla="*/ 33 h 747"/>
                  <a:gd name="T4" fmla="*/ 270 w 482"/>
                  <a:gd name="T5" fmla="*/ 101 h 747"/>
                  <a:gd name="T6" fmla="*/ 171 w 482"/>
                  <a:gd name="T7" fmla="*/ 281 h 747"/>
                  <a:gd name="T8" fmla="*/ 146 w 482"/>
                  <a:gd name="T9" fmla="*/ 513 h 747"/>
                  <a:gd name="T10" fmla="*/ 111 w 482"/>
                  <a:gd name="T11" fmla="*/ 622 h 747"/>
                  <a:gd name="T12" fmla="*/ 24 w 482"/>
                  <a:gd name="T13" fmla="*/ 700 h 747"/>
                  <a:gd name="T14" fmla="*/ 34 w 482"/>
                  <a:gd name="T15" fmla="*/ 738 h 747"/>
                  <a:gd name="T16" fmla="*/ 102 w 482"/>
                  <a:gd name="T17" fmla="*/ 694 h 747"/>
                  <a:gd name="T18" fmla="*/ 165 w 482"/>
                  <a:gd name="T19" fmla="*/ 621 h 747"/>
                  <a:gd name="T20" fmla="*/ 216 w 482"/>
                  <a:gd name="T21" fmla="*/ 402 h 747"/>
                  <a:gd name="T22" fmla="*/ 276 w 482"/>
                  <a:gd name="T23" fmla="*/ 190 h 747"/>
                  <a:gd name="T24" fmla="*/ 362 w 482"/>
                  <a:gd name="T25" fmla="*/ 116 h 747"/>
                  <a:gd name="T26" fmla="*/ 408 w 482"/>
                  <a:gd name="T27" fmla="*/ 89 h 747"/>
                  <a:gd name="T28" fmla="*/ 422 w 482"/>
                  <a:gd name="T29" fmla="*/ 81 h 747"/>
                  <a:gd name="T30" fmla="*/ 417 w 482"/>
                  <a:gd name="T31" fmla="*/ 75 h 747"/>
                  <a:gd name="T32" fmla="*/ 427 w 482"/>
                  <a:gd name="T33" fmla="*/ 1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2" h="747">
                    <a:moveTo>
                      <a:pt x="427" y="1"/>
                    </a:moveTo>
                    <a:cubicBezTo>
                      <a:pt x="403" y="0"/>
                      <a:pt x="381" y="20"/>
                      <a:pt x="362" y="33"/>
                    </a:cubicBezTo>
                    <a:cubicBezTo>
                      <a:pt x="331" y="54"/>
                      <a:pt x="300" y="77"/>
                      <a:pt x="270" y="101"/>
                    </a:cubicBezTo>
                    <a:cubicBezTo>
                      <a:pt x="216" y="147"/>
                      <a:pt x="182" y="212"/>
                      <a:pt x="171" y="281"/>
                    </a:cubicBezTo>
                    <a:cubicBezTo>
                      <a:pt x="159" y="358"/>
                      <a:pt x="157" y="436"/>
                      <a:pt x="146" y="513"/>
                    </a:cubicBezTo>
                    <a:cubicBezTo>
                      <a:pt x="141" y="550"/>
                      <a:pt x="132" y="589"/>
                      <a:pt x="111" y="622"/>
                    </a:cubicBezTo>
                    <a:cubicBezTo>
                      <a:pt x="93" y="650"/>
                      <a:pt x="56" y="688"/>
                      <a:pt x="24" y="700"/>
                    </a:cubicBezTo>
                    <a:cubicBezTo>
                      <a:pt x="0" y="708"/>
                      <a:pt x="10" y="747"/>
                      <a:pt x="34" y="738"/>
                    </a:cubicBezTo>
                    <a:cubicBezTo>
                      <a:pt x="59" y="730"/>
                      <a:pt x="82" y="711"/>
                      <a:pt x="102" y="694"/>
                    </a:cubicBezTo>
                    <a:cubicBezTo>
                      <a:pt x="127" y="673"/>
                      <a:pt x="149" y="650"/>
                      <a:pt x="165" y="621"/>
                    </a:cubicBezTo>
                    <a:cubicBezTo>
                      <a:pt x="202" y="555"/>
                      <a:pt x="206" y="475"/>
                      <a:pt x="216" y="402"/>
                    </a:cubicBezTo>
                    <a:cubicBezTo>
                      <a:pt x="227" y="328"/>
                      <a:pt x="228" y="251"/>
                      <a:pt x="276" y="190"/>
                    </a:cubicBezTo>
                    <a:cubicBezTo>
                      <a:pt x="300" y="160"/>
                      <a:pt x="330" y="137"/>
                      <a:pt x="362" y="116"/>
                    </a:cubicBezTo>
                    <a:cubicBezTo>
                      <a:pt x="377" y="106"/>
                      <a:pt x="392" y="97"/>
                      <a:pt x="408" y="89"/>
                    </a:cubicBezTo>
                    <a:cubicBezTo>
                      <a:pt x="412" y="86"/>
                      <a:pt x="417" y="83"/>
                      <a:pt x="422" y="81"/>
                    </a:cubicBezTo>
                    <a:cubicBezTo>
                      <a:pt x="434" y="74"/>
                      <a:pt x="432" y="78"/>
                      <a:pt x="417" y="75"/>
                    </a:cubicBezTo>
                    <a:cubicBezTo>
                      <a:pt x="472" y="86"/>
                      <a:pt x="482" y="3"/>
                      <a:pt x="427" y="1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ṣ1íďê"/>
              <p:cNvSpPr/>
              <p:nvPr/>
            </p:nvSpPr>
            <p:spPr bwMode="auto">
              <a:xfrm>
                <a:off x="6724651" y="2578100"/>
                <a:ext cx="1778000" cy="1149350"/>
              </a:xfrm>
              <a:custGeom>
                <a:avLst/>
                <a:gdLst>
                  <a:gd name="T0" fmla="*/ 599 w 692"/>
                  <a:gd name="T1" fmla="*/ 42 h 448"/>
                  <a:gd name="T2" fmla="*/ 554 w 692"/>
                  <a:gd name="T3" fmla="*/ 109 h 448"/>
                  <a:gd name="T4" fmla="*/ 499 w 692"/>
                  <a:gd name="T5" fmla="*/ 188 h 448"/>
                  <a:gd name="T6" fmla="*/ 367 w 692"/>
                  <a:gd name="T7" fmla="*/ 297 h 448"/>
                  <a:gd name="T8" fmla="*/ 287 w 692"/>
                  <a:gd name="T9" fmla="*/ 334 h 448"/>
                  <a:gd name="T10" fmla="*/ 200 w 692"/>
                  <a:gd name="T11" fmla="*/ 363 h 448"/>
                  <a:gd name="T12" fmla="*/ 36 w 692"/>
                  <a:gd name="T13" fmla="*/ 397 h 448"/>
                  <a:gd name="T14" fmla="*/ 26 w 692"/>
                  <a:gd name="T15" fmla="*/ 436 h 448"/>
                  <a:gd name="T16" fmla="*/ 197 w 692"/>
                  <a:gd name="T17" fmla="*/ 428 h 448"/>
                  <a:gd name="T18" fmla="*/ 398 w 692"/>
                  <a:gd name="T19" fmla="*/ 369 h 448"/>
                  <a:gd name="T20" fmla="*/ 551 w 692"/>
                  <a:gd name="T21" fmla="*/ 253 h 448"/>
                  <a:gd name="T22" fmla="*/ 614 w 692"/>
                  <a:gd name="T23" fmla="*/ 170 h 448"/>
                  <a:gd name="T24" fmla="*/ 676 w 692"/>
                  <a:gd name="T25" fmla="*/ 75 h 448"/>
                  <a:gd name="T26" fmla="*/ 599 w 692"/>
                  <a:gd name="T27" fmla="*/ 42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2" h="448">
                    <a:moveTo>
                      <a:pt x="599" y="42"/>
                    </a:moveTo>
                    <a:cubicBezTo>
                      <a:pt x="587" y="66"/>
                      <a:pt x="569" y="87"/>
                      <a:pt x="554" y="109"/>
                    </a:cubicBezTo>
                    <a:cubicBezTo>
                      <a:pt x="536" y="135"/>
                      <a:pt x="520" y="163"/>
                      <a:pt x="499" y="188"/>
                    </a:cubicBezTo>
                    <a:cubicBezTo>
                      <a:pt x="463" y="233"/>
                      <a:pt x="416" y="266"/>
                      <a:pt x="367" y="297"/>
                    </a:cubicBezTo>
                    <a:cubicBezTo>
                      <a:pt x="341" y="313"/>
                      <a:pt x="316" y="327"/>
                      <a:pt x="287" y="334"/>
                    </a:cubicBezTo>
                    <a:cubicBezTo>
                      <a:pt x="257" y="342"/>
                      <a:pt x="229" y="352"/>
                      <a:pt x="200" y="363"/>
                    </a:cubicBezTo>
                    <a:cubicBezTo>
                      <a:pt x="150" y="383"/>
                      <a:pt x="91" y="404"/>
                      <a:pt x="36" y="397"/>
                    </a:cubicBezTo>
                    <a:cubicBezTo>
                      <a:pt x="11" y="393"/>
                      <a:pt x="0" y="430"/>
                      <a:pt x="26" y="436"/>
                    </a:cubicBezTo>
                    <a:cubicBezTo>
                      <a:pt x="82" y="448"/>
                      <a:pt x="142" y="439"/>
                      <a:pt x="197" y="428"/>
                    </a:cubicBezTo>
                    <a:cubicBezTo>
                      <a:pt x="265" y="414"/>
                      <a:pt x="336" y="400"/>
                      <a:pt x="398" y="369"/>
                    </a:cubicBezTo>
                    <a:cubicBezTo>
                      <a:pt x="455" y="341"/>
                      <a:pt x="508" y="299"/>
                      <a:pt x="551" y="253"/>
                    </a:cubicBezTo>
                    <a:cubicBezTo>
                      <a:pt x="575" y="228"/>
                      <a:pt x="594" y="198"/>
                      <a:pt x="614" y="170"/>
                    </a:cubicBezTo>
                    <a:cubicBezTo>
                      <a:pt x="635" y="140"/>
                      <a:pt x="664" y="110"/>
                      <a:pt x="676" y="75"/>
                    </a:cubicBezTo>
                    <a:cubicBezTo>
                      <a:pt x="692" y="29"/>
                      <a:pt x="621" y="0"/>
                      <a:pt x="599" y="42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ś1ídê"/>
              <p:cNvSpPr/>
              <p:nvPr/>
            </p:nvSpPr>
            <p:spPr bwMode="auto">
              <a:xfrm>
                <a:off x="6767513" y="3581400"/>
                <a:ext cx="2016125" cy="669925"/>
              </a:xfrm>
              <a:custGeom>
                <a:avLst/>
                <a:gdLst>
                  <a:gd name="T0" fmla="*/ 681 w 784"/>
                  <a:gd name="T1" fmla="*/ 38 h 261"/>
                  <a:gd name="T2" fmla="*/ 559 w 784"/>
                  <a:gd name="T3" fmla="*/ 126 h 261"/>
                  <a:gd name="T4" fmla="*/ 392 w 784"/>
                  <a:gd name="T5" fmla="*/ 181 h 261"/>
                  <a:gd name="T6" fmla="*/ 223 w 784"/>
                  <a:gd name="T7" fmla="*/ 174 h 261"/>
                  <a:gd name="T8" fmla="*/ 142 w 784"/>
                  <a:gd name="T9" fmla="*/ 151 h 261"/>
                  <a:gd name="T10" fmla="*/ 42 w 784"/>
                  <a:gd name="T11" fmla="*/ 128 h 261"/>
                  <a:gd name="T12" fmla="*/ 30 w 784"/>
                  <a:gd name="T13" fmla="*/ 174 h 261"/>
                  <a:gd name="T14" fmla="*/ 127 w 784"/>
                  <a:gd name="T15" fmla="*/ 204 h 261"/>
                  <a:gd name="T16" fmla="*/ 214 w 784"/>
                  <a:gd name="T17" fmla="*/ 240 h 261"/>
                  <a:gd name="T18" fmla="*/ 402 w 784"/>
                  <a:gd name="T19" fmla="*/ 256 h 261"/>
                  <a:gd name="T20" fmla="*/ 592 w 784"/>
                  <a:gd name="T21" fmla="*/ 203 h 261"/>
                  <a:gd name="T22" fmla="*/ 668 w 784"/>
                  <a:gd name="T23" fmla="*/ 154 h 261"/>
                  <a:gd name="T24" fmla="*/ 742 w 784"/>
                  <a:gd name="T25" fmla="*/ 100 h 261"/>
                  <a:gd name="T26" fmla="*/ 681 w 784"/>
                  <a:gd name="T27" fmla="*/ 3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4" h="261">
                    <a:moveTo>
                      <a:pt x="681" y="38"/>
                    </a:moveTo>
                    <a:cubicBezTo>
                      <a:pt x="645" y="72"/>
                      <a:pt x="601" y="102"/>
                      <a:pt x="559" y="126"/>
                    </a:cubicBezTo>
                    <a:cubicBezTo>
                      <a:pt x="509" y="156"/>
                      <a:pt x="450" y="173"/>
                      <a:pt x="392" y="181"/>
                    </a:cubicBezTo>
                    <a:cubicBezTo>
                      <a:pt x="335" y="189"/>
                      <a:pt x="279" y="186"/>
                      <a:pt x="223" y="174"/>
                    </a:cubicBezTo>
                    <a:cubicBezTo>
                      <a:pt x="195" y="168"/>
                      <a:pt x="169" y="158"/>
                      <a:pt x="142" y="151"/>
                    </a:cubicBezTo>
                    <a:cubicBezTo>
                      <a:pt x="109" y="143"/>
                      <a:pt x="75" y="137"/>
                      <a:pt x="42" y="128"/>
                    </a:cubicBezTo>
                    <a:cubicBezTo>
                      <a:pt x="13" y="120"/>
                      <a:pt x="0" y="165"/>
                      <a:pt x="30" y="174"/>
                    </a:cubicBezTo>
                    <a:cubicBezTo>
                      <a:pt x="63" y="184"/>
                      <a:pt x="95" y="193"/>
                      <a:pt x="127" y="204"/>
                    </a:cubicBezTo>
                    <a:cubicBezTo>
                      <a:pt x="157" y="215"/>
                      <a:pt x="185" y="229"/>
                      <a:pt x="214" y="240"/>
                    </a:cubicBezTo>
                    <a:cubicBezTo>
                      <a:pt x="274" y="261"/>
                      <a:pt x="340" y="261"/>
                      <a:pt x="402" y="256"/>
                    </a:cubicBezTo>
                    <a:cubicBezTo>
                      <a:pt x="469" y="250"/>
                      <a:pt x="532" y="232"/>
                      <a:pt x="592" y="203"/>
                    </a:cubicBezTo>
                    <a:cubicBezTo>
                      <a:pt x="619" y="189"/>
                      <a:pt x="643" y="172"/>
                      <a:pt x="668" y="154"/>
                    </a:cubicBezTo>
                    <a:cubicBezTo>
                      <a:pt x="693" y="137"/>
                      <a:pt x="719" y="120"/>
                      <a:pt x="742" y="100"/>
                    </a:cubicBezTo>
                    <a:cubicBezTo>
                      <a:pt x="784" y="63"/>
                      <a:pt x="722" y="0"/>
                      <a:pt x="681" y="38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ľiḑè"/>
              <p:cNvSpPr/>
              <p:nvPr/>
            </p:nvSpPr>
            <p:spPr bwMode="auto">
              <a:xfrm>
                <a:off x="3494088" y="4454525"/>
                <a:ext cx="4718050" cy="204788"/>
              </a:xfrm>
              <a:prstGeom prst="rect">
                <a:avLst/>
              </a:prstGeom>
              <a:solidFill>
                <a:srgbClr val="4B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ṡḻíďê"/>
              <p:cNvSpPr/>
              <p:nvPr/>
            </p:nvSpPr>
            <p:spPr bwMode="auto">
              <a:xfrm>
                <a:off x="3822701" y="4659313"/>
                <a:ext cx="4071938" cy="2032000"/>
              </a:xfrm>
              <a:prstGeom prst="rect">
                <a:avLst/>
              </a:prstGeom>
              <a:solidFill>
                <a:srgbClr val="4B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$lîďê"/>
              <p:cNvSpPr/>
              <p:nvPr/>
            </p:nvSpPr>
            <p:spPr bwMode="auto">
              <a:xfrm>
                <a:off x="3810001" y="4659313"/>
                <a:ext cx="4084638" cy="212725"/>
              </a:xfrm>
              <a:custGeom>
                <a:avLst/>
                <a:gdLst>
                  <a:gd name="T0" fmla="*/ 2573 w 2573"/>
                  <a:gd name="T1" fmla="*/ 134 h 134"/>
                  <a:gd name="T2" fmla="*/ 0 w 2573"/>
                  <a:gd name="T3" fmla="*/ 0 h 134"/>
                  <a:gd name="T4" fmla="*/ 2573 w 2573"/>
                  <a:gd name="T5" fmla="*/ 0 h 134"/>
                  <a:gd name="T6" fmla="*/ 2573 w 2573"/>
                  <a:gd name="T7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3" h="134">
                    <a:moveTo>
                      <a:pt x="2573" y="134"/>
                    </a:moveTo>
                    <a:lnTo>
                      <a:pt x="0" y="0"/>
                    </a:lnTo>
                    <a:lnTo>
                      <a:pt x="2573" y="0"/>
                    </a:lnTo>
                    <a:lnTo>
                      <a:pt x="2573" y="13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ṥļîḋê"/>
              <p:cNvSpPr/>
              <p:nvPr/>
            </p:nvSpPr>
            <p:spPr bwMode="auto">
              <a:xfrm>
                <a:off x="4706938" y="2749550"/>
                <a:ext cx="2303463" cy="1457325"/>
              </a:xfrm>
              <a:custGeom>
                <a:avLst/>
                <a:gdLst>
                  <a:gd name="T0" fmla="*/ 896 w 896"/>
                  <a:gd name="T1" fmla="*/ 507 h 568"/>
                  <a:gd name="T2" fmla="*/ 832 w 896"/>
                  <a:gd name="T3" fmla="*/ 568 h 568"/>
                  <a:gd name="T4" fmla="*/ 57 w 896"/>
                  <a:gd name="T5" fmla="*/ 568 h 568"/>
                  <a:gd name="T6" fmla="*/ 0 w 896"/>
                  <a:gd name="T7" fmla="*/ 507 h 568"/>
                  <a:gd name="T8" fmla="*/ 0 w 896"/>
                  <a:gd name="T9" fmla="*/ 59 h 568"/>
                  <a:gd name="T10" fmla="*/ 57 w 896"/>
                  <a:gd name="T11" fmla="*/ 0 h 568"/>
                  <a:gd name="T12" fmla="*/ 832 w 896"/>
                  <a:gd name="T13" fmla="*/ 0 h 568"/>
                  <a:gd name="T14" fmla="*/ 896 w 896"/>
                  <a:gd name="T15" fmla="*/ 59 h 568"/>
                  <a:gd name="T16" fmla="*/ 896 w 896"/>
                  <a:gd name="T17" fmla="*/ 507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6" h="568">
                    <a:moveTo>
                      <a:pt x="896" y="507"/>
                    </a:moveTo>
                    <a:cubicBezTo>
                      <a:pt x="896" y="539"/>
                      <a:pt x="864" y="568"/>
                      <a:pt x="832" y="568"/>
                    </a:cubicBezTo>
                    <a:cubicBezTo>
                      <a:pt x="57" y="568"/>
                      <a:pt x="57" y="568"/>
                      <a:pt x="57" y="568"/>
                    </a:cubicBezTo>
                    <a:cubicBezTo>
                      <a:pt x="24" y="568"/>
                      <a:pt x="0" y="539"/>
                      <a:pt x="0" y="50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26"/>
                      <a:pt x="24" y="0"/>
                      <a:pt x="57" y="0"/>
                    </a:cubicBezTo>
                    <a:cubicBezTo>
                      <a:pt x="832" y="0"/>
                      <a:pt x="832" y="0"/>
                      <a:pt x="832" y="0"/>
                    </a:cubicBezTo>
                    <a:cubicBezTo>
                      <a:pt x="864" y="0"/>
                      <a:pt x="896" y="26"/>
                      <a:pt x="896" y="59"/>
                    </a:cubicBezTo>
                    <a:lnTo>
                      <a:pt x="896" y="507"/>
                    </a:lnTo>
                    <a:close/>
                  </a:path>
                </a:pathLst>
              </a:custGeom>
              <a:solidFill>
                <a:srgbClr val="4B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ṣľíḑê"/>
              <p:cNvSpPr/>
              <p:nvPr/>
            </p:nvSpPr>
            <p:spPr bwMode="auto">
              <a:xfrm>
                <a:off x="5446713" y="4033838"/>
                <a:ext cx="822325" cy="450850"/>
              </a:xfrm>
              <a:prstGeom prst="rect">
                <a:avLst/>
              </a:prstGeom>
              <a:solidFill>
                <a:srgbClr val="4B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ṧľïḑe"/>
              <p:cNvSpPr/>
              <p:nvPr/>
            </p:nvSpPr>
            <p:spPr bwMode="auto">
              <a:xfrm>
                <a:off x="5241926" y="4340225"/>
                <a:ext cx="1212850" cy="144463"/>
              </a:xfrm>
              <a:prstGeom prst="rect">
                <a:avLst/>
              </a:prstGeom>
              <a:solidFill>
                <a:srgbClr val="4B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şḷïḑè"/>
              <p:cNvSpPr/>
              <p:nvPr/>
            </p:nvSpPr>
            <p:spPr bwMode="auto">
              <a:xfrm>
                <a:off x="3540126" y="3946525"/>
                <a:ext cx="1014413" cy="212725"/>
              </a:xfrm>
              <a:custGeom>
                <a:avLst/>
                <a:gdLst>
                  <a:gd name="T0" fmla="*/ 395 w 395"/>
                  <a:gd name="T1" fmla="*/ 0 h 83"/>
                  <a:gd name="T2" fmla="*/ 41 w 395"/>
                  <a:gd name="T3" fmla="*/ 0 h 83"/>
                  <a:gd name="T4" fmla="*/ 0 w 395"/>
                  <a:gd name="T5" fmla="*/ 41 h 83"/>
                  <a:gd name="T6" fmla="*/ 0 w 395"/>
                  <a:gd name="T7" fmla="*/ 41 h 83"/>
                  <a:gd name="T8" fmla="*/ 41 w 395"/>
                  <a:gd name="T9" fmla="*/ 83 h 83"/>
                  <a:gd name="T10" fmla="*/ 395 w 395"/>
                  <a:gd name="T1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5" h="83">
                    <a:moveTo>
                      <a:pt x="39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0" y="18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64"/>
                      <a:pt x="19" y="83"/>
                      <a:pt x="41" y="83"/>
                    </a:cubicBezTo>
                    <a:cubicBezTo>
                      <a:pt x="395" y="83"/>
                      <a:pt x="395" y="83"/>
                      <a:pt x="395" y="83"/>
                    </a:cubicBezTo>
                  </a:path>
                </a:pathLst>
              </a:custGeom>
              <a:solidFill>
                <a:srgbClr val="FFF9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$ḷíḋé"/>
              <p:cNvSpPr/>
              <p:nvPr/>
            </p:nvSpPr>
            <p:spPr bwMode="auto">
              <a:xfrm>
                <a:off x="3514726" y="3919538"/>
                <a:ext cx="1039813" cy="265113"/>
              </a:xfrm>
              <a:custGeom>
                <a:avLst/>
                <a:gdLst>
                  <a:gd name="T0" fmla="*/ 405 w 405"/>
                  <a:gd name="T1" fmla="*/ 0 h 103"/>
                  <a:gd name="T2" fmla="*/ 51 w 405"/>
                  <a:gd name="T3" fmla="*/ 0 h 103"/>
                  <a:gd name="T4" fmla="*/ 15 w 405"/>
                  <a:gd name="T5" fmla="*/ 15 h 103"/>
                  <a:gd name="T6" fmla="*/ 0 w 405"/>
                  <a:gd name="T7" fmla="*/ 51 h 103"/>
                  <a:gd name="T8" fmla="*/ 0 w 405"/>
                  <a:gd name="T9" fmla="*/ 51 h 103"/>
                  <a:gd name="T10" fmla="*/ 15 w 405"/>
                  <a:gd name="T11" fmla="*/ 88 h 103"/>
                  <a:gd name="T12" fmla="*/ 51 w 405"/>
                  <a:gd name="T13" fmla="*/ 103 h 103"/>
                  <a:gd name="T14" fmla="*/ 405 w 405"/>
                  <a:gd name="T15" fmla="*/ 103 h 103"/>
                  <a:gd name="T16" fmla="*/ 405 w 405"/>
                  <a:gd name="T17" fmla="*/ 83 h 103"/>
                  <a:gd name="T18" fmla="*/ 51 w 405"/>
                  <a:gd name="T19" fmla="*/ 83 h 103"/>
                  <a:gd name="T20" fmla="*/ 29 w 405"/>
                  <a:gd name="T21" fmla="*/ 74 h 103"/>
                  <a:gd name="T22" fmla="*/ 20 w 405"/>
                  <a:gd name="T23" fmla="*/ 51 h 103"/>
                  <a:gd name="T24" fmla="*/ 20 w 405"/>
                  <a:gd name="T25" fmla="*/ 51 h 103"/>
                  <a:gd name="T26" fmla="*/ 29 w 405"/>
                  <a:gd name="T27" fmla="*/ 29 h 103"/>
                  <a:gd name="T28" fmla="*/ 51 w 405"/>
                  <a:gd name="T29" fmla="*/ 20 h 103"/>
                  <a:gd name="T30" fmla="*/ 405 w 405"/>
                  <a:gd name="T31" fmla="*/ 20 h 103"/>
                  <a:gd name="T32" fmla="*/ 405 w 405"/>
                  <a:gd name="T3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5" h="103">
                    <a:moveTo>
                      <a:pt x="405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37" y="0"/>
                      <a:pt x="24" y="6"/>
                      <a:pt x="15" y="15"/>
                    </a:cubicBezTo>
                    <a:cubicBezTo>
                      <a:pt x="6" y="24"/>
                      <a:pt x="0" y="37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66"/>
                      <a:pt x="6" y="78"/>
                      <a:pt x="15" y="88"/>
                    </a:cubicBezTo>
                    <a:cubicBezTo>
                      <a:pt x="24" y="97"/>
                      <a:pt x="37" y="103"/>
                      <a:pt x="51" y="103"/>
                    </a:cubicBezTo>
                    <a:cubicBezTo>
                      <a:pt x="405" y="103"/>
                      <a:pt x="405" y="103"/>
                      <a:pt x="405" y="103"/>
                    </a:cubicBezTo>
                    <a:cubicBezTo>
                      <a:pt x="405" y="83"/>
                      <a:pt x="405" y="83"/>
                      <a:pt x="405" y="83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43" y="83"/>
                      <a:pt x="35" y="79"/>
                      <a:pt x="29" y="74"/>
                    </a:cubicBezTo>
                    <a:cubicBezTo>
                      <a:pt x="24" y="68"/>
                      <a:pt x="20" y="60"/>
                      <a:pt x="20" y="51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42"/>
                      <a:pt x="24" y="35"/>
                      <a:pt x="29" y="29"/>
                    </a:cubicBezTo>
                    <a:cubicBezTo>
                      <a:pt x="35" y="23"/>
                      <a:pt x="43" y="20"/>
                      <a:pt x="51" y="20"/>
                    </a:cubicBezTo>
                    <a:cubicBezTo>
                      <a:pt x="405" y="20"/>
                      <a:pt x="405" y="20"/>
                      <a:pt x="405" y="20"/>
                    </a:cubicBezTo>
                    <a:cubicBezTo>
                      <a:pt x="405" y="0"/>
                      <a:pt x="405" y="0"/>
                      <a:pt x="405" y="0"/>
                    </a:cubicBezTo>
                    <a:close/>
                  </a:path>
                </a:pathLst>
              </a:custGeom>
              <a:solidFill>
                <a:srgbClr val="FD7E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íḓé"/>
              <p:cNvSpPr/>
              <p:nvPr/>
            </p:nvSpPr>
            <p:spPr bwMode="auto">
              <a:xfrm>
                <a:off x="3556001" y="3459163"/>
                <a:ext cx="1014413" cy="212725"/>
              </a:xfrm>
              <a:custGeom>
                <a:avLst/>
                <a:gdLst>
                  <a:gd name="T0" fmla="*/ 395 w 395"/>
                  <a:gd name="T1" fmla="*/ 0 h 83"/>
                  <a:gd name="T2" fmla="*/ 42 w 395"/>
                  <a:gd name="T3" fmla="*/ 0 h 83"/>
                  <a:gd name="T4" fmla="*/ 0 w 395"/>
                  <a:gd name="T5" fmla="*/ 41 h 83"/>
                  <a:gd name="T6" fmla="*/ 0 w 395"/>
                  <a:gd name="T7" fmla="*/ 42 h 83"/>
                  <a:gd name="T8" fmla="*/ 42 w 395"/>
                  <a:gd name="T9" fmla="*/ 83 h 83"/>
                  <a:gd name="T10" fmla="*/ 395 w 395"/>
                  <a:gd name="T1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5" h="83">
                    <a:moveTo>
                      <a:pt x="39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4"/>
                      <a:pt x="19" y="83"/>
                      <a:pt x="42" y="83"/>
                    </a:cubicBezTo>
                    <a:cubicBezTo>
                      <a:pt x="395" y="83"/>
                      <a:pt x="395" y="83"/>
                      <a:pt x="395" y="83"/>
                    </a:cubicBezTo>
                  </a:path>
                </a:pathLst>
              </a:custGeom>
              <a:solidFill>
                <a:srgbClr val="FFF9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şľîḋê"/>
              <p:cNvSpPr/>
              <p:nvPr/>
            </p:nvSpPr>
            <p:spPr bwMode="auto">
              <a:xfrm>
                <a:off x="3529013" y="3432175"/>
                <a:ext cx="1041400" cy="265113"/>
              </a:xfrm>
              <a:custGeom>
                <a:avLst/>
                <a:gdLst>
                  <a:gd name="T0" fmla="*/ 405 w 405"/>
                  <a:gd name="T1" fmla="*/ 0 h 103"/>
                  <a:gd name="T2" fmla="*/ 52 w 405"/>
                  <a:gd name="T3" fmla="*/ 0 h 103"/>
                  <a:gd name="T4" fmla="*/ 15 w 405"/>
                  <a:gd name="T5" fmla="*/ 15 h 103"/>
                  <a:gd name="T6" fmla="*/ 0 w 405"/>
                  <a:gd name="T7" fmla="*/ 51 h 103"/>
                  <a:gd name="T8" fmla="*/ 0 w 405"/>
                  <a:gd name="T9" fmla="*/ 52 h 103"/>
                  <a:gd name="T10" fmla="*/ 15 w 405"/>
                  <a:gd name="T11" fmla="*/ 88 h 103"/>
                  <a:gd name="T12" fmla="*/ 52 w 405"/>
                  <a:gd name="T13" fmla="*/ 103 h 103"/>
                  <a:gd name="T14" fmla="*/ 405 w 405"/>
                  <a:gd name="T15" fmla="*/ 103 h 103"/>
                  <a:gd name="T16" fmla="*/ 405 w 405"/>
                  <a:gd name="T17" fmla="*/ 83 h 103"/>
                  <a:gd name="T18" fmla="*/ 52 w 405"/>
                  <a:gd name="T19" fmla="*/ 83 h 103"/>
                  <a:gd name="T20" fmla="*/ 30 w 405"/>
                  <a:gd name="T21" fmla="*/ 74 h 103"/>
                  <a:gd name="T22" fmla="*/ 20 w 405"/>
                  <a:gd name="T23" fmla="*/ 52 h 103"/>
                  <a:gd name="T24" fmla="*/ 20 w 405"/>
                  <a:gd name="T25" fmla="*/ 51 h 103"/>
                  <a:gd name="T26" fmla="*/ 30 w 405"/>
                  <a:gd name="T27" fmla="*/ 29 h 103"/>
                  <a:gd name="T28" fmla="*/ 52 w 405"/>
                  <a:gd name="T29" fmla="*/ 20 h 103"/>
                  <a:gd name="T30" fmla="*/ 405 w 405"/>
                  <a:gd name="T31" fmla="*/ 20 h 103"/>
                  <a:gd name="T32" fmla="*/ 405 w 405"/>
                  <a:gd name="T3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5" h="103">
                    <a:moveTo>
                      <a:pt x="405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38" y="0"/>
                      <a:pt x="25" y="6"/>
                      <a:pt x="15" y="15"/>
                    </a:cubicBezTo>
                    <a:cubicBezTo>
                      <a:pt x="6" y="24"/>
                      <a:pt x="0" y="37"/>
                      <a:pt x="0" y="5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66"/>
                      <a:pt x="6" y="79"/>
                      <a:pt x="15" y="88"/>
                    </a:cubicBezTo>
                    <a:cubicBezTo>
                      <a:pt x="25" y="97"/>
                      <a:pt x="38" y="103"/>
                      <a:pt x="52" y="103"/>
                    </a:cubicBezTo>
                    <a:cubicBezTo>
                      <a:pt x="405" y="103"/>
                      <a:pt x="405" y="103"/>
                      <a:pt x="405" y="103"/>
                    </a:cubicBezTo>
                    <a:cubicBezTo>
                      <a:pt x="405" y="83"/>
                      <a:pt x="405" y="83"/>
                      <a:pt x="405" y="83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43" y="83"/>
                      <a:pt x="35" y="79"/>
                      <a:pt x="30" y="74"/>
                    </a:cubicBezTo>
                    <a:cubicBezTo>
                      <a:pt x="24" y="68"/>
                      <a:pt x="20" y="60"/>
                      <a:pt x="20" y="5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43"/>
                      <a:pt x="24" y="35"/>
                      <a:pt x="30" y="29"/>
                    </a:cubicBezTo>
                    <a:cubicBezTo>
                      <a:pt x="35" y="23"/>
                      <a:pt x="43" y="20"/>
                      <a:pt x="52" y="20"/>
                    </a:cubicBezTo>
                    <a:cubicBezTo>
                      <a:pt x="405" y="20"/>
                      <a:pt x="405" y="20"/>
                      <a:pt x="405" y="20"/>
                    </a:cubicBezTo>
                    <a:cubicBezTo>
                      <a:pt x="405" y="0"/>
                      <a:pt x="405" y="0"/>
                      <a:pt x="405" y="0"/>
                    </a:cubicBezTo>
                    <a:close/>
                  </a:path>
                </a:pathLst>
              </a:custGeom>
              <a:solidFill>
                <a:srgbClr val="73B8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ṥḷiďe"/>
              <p:cNvSpPr/>
              <p:nvPr/>
            </p:nvSpPr>
            <p:spPr bwMode="auto">
              <a:xfrm>
                <a:off x="3565526" y="4206875"/>
                <a:ext cx="1012825" cy="214313"/>
              </a:xfrm>
              <a:custGeom>
                <a:avLst/>
                <a:gdLst>
                  <a:gd name="T0" fmla="*/ 394 w 394"/>
                  <a:gd name="T1" fmla="*/ 0 h 83"/>
                  <a:gd name="T2" fmla="*/ 41 w 394"/>
                  <a:gd name="T3" fmla="*/ 0 h 83"/>
                  <a:gd name="T4" fmla="*/ 0 w 394"/>
                  <a:gd name="T5" fmla="*/ 41 h 83"/>
                  <a:gd name="T6" fmla="*/ 0 w 394"/>
                  <a:gd name="T7" fmla="*/ 42 h 83"/>
                  <a:gd name="T8" fmla="*/ 41 w 394"/>
                  <a:gd name="T9" fmla="*/ 83 h 83"/>
                  <a:gd name="T10" fmla="*/ 394 w 394"/>
                  <a:gd name="T1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4" h="83">
                    <a:moveTo>
                      <a:pt x="394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4"/>
                      <a:pt x="18" y="83"/>
                      <a:pt x="41" y="83"/>
                    </a:cubicBezTo>
                    <a:cubicBezTo>
                      <a:pt x="394" y="83"/>
                      <a:pt x="394" y="83"/>
                      <a:pt x="394" y="83"/>
                    </a:cubicBezTo>
                  </a:path>
                </a:pathLst>
              </a:custGeom>
              <a:solidFill>
                <a:srgbClr val="FFF9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şļíďe"/>
              <p:cNvSpPr/>
              <p:nvPr/>
            </p:nvSpPr>
            <p:spPr bwMode="auto">
              <a:xfrm>
                <a:off x="3540126" y="4181475"/>
                <a:ext cx="1038225" cy="265113"/>
              </a:xfrm>
              <a:custGeom>
                <a:avLst/>
                <a:gdLst>
                  <a:gd name="T0" fmla="*/ 404 w 404"/>
                  <a:gd name="T1" fmla="*/ 0 h 103"/>
                  <a:gd name="T2" fmla="*/ 51 w 404"/>
                  <a:gd name="T3" fmla="*/ 0 h 103"/>
                  <a:gd name="T4" fmla="*/ 15 w 404"/>
                  <a:gd name="T5" fmla="*/ 15 h 103"/>
                  <a:gd name="T6" fmla="*/ 0 w 404"/>
                  <a:gd name="T7" fmla="*/ 51 h 103"/>
                  <a:gd name="T8" fmla="*/ 0 w 404"/>
                  <a:gd name="T9" fmla="*/ 52 h 103"/>
                  <a:gd name="T10" fmla="*/ 15 w 404"/>
                  <a:gd name="T11" fmla="*/ 88 h 103"/>
                  <a:gd name="T12" fmla="*/ 51 w 404"/>
                  <a:gd name="T13" fmla="*/ 103 h 103"/>
                  <a:gd name="T14" fmla="*/ 404 w 404"/>
                  <a:gd name="T15" fmla="*/ 103 h 103"/>
                  <a:gd name="T16" fmla="*/ 404 w 404"/>
                  <a:gd name="T17" fmla="*/ 83 h 103"/>
                  <a:gd name="T18" fmla="*/ 51 w 404"/>
                  <a:gd name="T19" fmla="*/ 83 h 103"/>
                  <a:gd name="T20" fmla="*/ 29 w 404"/>
                  <a:gd name="T21" fmla="*/ 74 h 103"/>
                  <a:gd name="T22" fmla="*/ 20 w 404"/>
                  <a:gd name="T23" fmla="*/ 52 h 103"/>
                  <a:gd name="T24" fmla="*/ 20 w 404"/>
                  <a:gd name="T25" fmla="*/ 51 h 103"/>
                  <a:gd name="T26" fmla="*/ 29 w 404"/>
                  <a:gd name="T27" fmla="*/ 29 h 103"/>
                  <a:gd name="T28" fmla="*/ 51 w 404"/>
                  <a:gd name="T29" fmla="*/ 20 h 103"/>
                  <a:gd name="T30" fmla="*/ 404 w 404"/>
                  <a:gd name="T31" fmla="*/ 20 h 103"/>
                  <a:gd name="T32" fmla="*/ 404 w 404"/>
                  <a:gd name="T3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4" h="103">
                    <a:moveTo>
                      <a:pt x="404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37" y="0"/>
                      <a:pt x="24" y="6"/>
                      <a:pt x="15" y="15"/>
                    </a:cubicBezTo>
                    <a:cubicBezTo>
                      <a:pt x="5" y="24"/>
                      <a:pt x="0" y="37"/>
                      <a:pt x="0" y="5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66"/>
                      <a:pt x="5" y="79"/>
                      <a:pt x="15" y="88"/>
                    </a:cubicBezTo>
                    <a:cubicBezTo>
                      <a:pt x="24" y="97"/>
                      <a:pt x="37" y="103"/>
                      <a:pt x="51" y="103"/>
                    </a:cubicBezTo>
                    <a:cubicBezTo>
                      <a:pt x="404" y="103"/>
                      <a:pt x="404" y="103"/>
                      <a:pt x="404" y="103"/>
                    </a:cubicBezTo>
                    <a:cubicBezTo>
                      <a:pt x="404" y="83"/>
                      <a:pt x="404" y="83"/>
                      <a:pt x="404" y="83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42" y="83"/>
                      <a:pt x="35" y="79"/>
                      <a:pt x="29" y="74"/>
                    </a:cubicBezTo>
                    <a:cubicBezTo>
                      <a:pt x="23" y="68"/>
                      <a:pt x="20" y="60"/>
                      <a:pt x="20" y="52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43"/>
                      <a:pt x="23" y="35"/>
                      <a:pt x="29" y="29"/>
                    </a:cubicBezTo>
                    <a:cubicBezTo>
                      <a:pt x="35" y="23"/>
                      <a:pt x="42" y="20"/>
                      <a:pt x="51" y="20"/>
                    </a:cubicBezTo>
                    <a:cubicBezTo>
                      <a:pt x="404" y="20"/>
                      <a:pt x="404" y="20"/>
                      <a:pt x="404" y="20"/>
                    </a:cubicBezTo>
                    <a:cubicBezTo>
                      <a:pt x="404" y="0"/>
                      <a:pt x="404" y="0"/>
                      <a:pt x="404" y="0"/>
                    </a:cubicBezTo>
                    <a:close/>
                  </a:path>
                </a:pathLst>
              </a:custGeom>
              <a:solidFill>
                <a:srgbClr val="4B4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šḻiḑe"/>
              <p:cNvSpPr/>
              <p:nvPr/>
            </p:nvSpPr>
            <p:spPr bwMode="auto">
              <a:xfrm>
                <a:off x="3482976" y="3713163"/>
                <a:ext cx="1012825" cy="212725"/>
              </a:xfrm>
              <a:custGeom>
                <a:avLst/>
                <a:gdLst>
                  <a:gd name="T0" fmla="*/ 394 w 394"/>
                  <a:gd name="T1" fmla="*/ 0 h 83"/>
                  <a:gd name="T2" fmla="*/ 41 w 394"/>
                  <a:gd name="T3" fmla="*/ 0 h 83"/>
                  <a:gd name="T4" fmla="*/ 0 w 394"/>
                  <a:gd name="T5" fmla="*/ 41 h 83"/>
                  <a:gd name="T6" fmla="*/ 0 w 394"/>
                  <a:gd name="T7" fmla="*/ 41 h 83"/>
                  <a:gd name="T8" fmla="*/ 41 w 394"/>
                  <a:gd name="T9" fmla="*/ 83 h 83"/>
                  <a:gd name="T10" fmla="*/ 394 w 394"/>
                  <a:gd name="T1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4" h="83">
                    <a:moveTo>
                      <a:pt x="394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64"/>
                      <a:pt x="18" y="83"/>
                      <a:pt x="41" y="83"/>
                    </a:cubicBezTo>
                    <a:cubicBezTo>
                      <a:pt x="394" y="83"/>
                      <a:pt x="394" y="83"/>
                      <a:pt x="394" y="83"/>
                    </a:cubicBezTo>
                  </a:path>
                </a:pathLst>
              </a:custGeom>
              <a:solidFill>
                <a:srgbClr val="FFF9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ṥlîḑe"/>
              <p:cNvSpPr/>
              <p:nvPr/>
            </p:nvSpPr>
            <p:spPr bwMode="auto">
              <a:xfrm>
                <a:off x="3457576" y="3686175"/>
                <a:ext cx="1038225" cy="265113"/>
              </a:xfrm>
              <a:custGeom>
                <a:avLst/>
                <a:gdLst>
                  <a:gd name="T0" fmla="*/ 404 w 404"/>
                  <a:gd name="T1" fmla="*/ 0 h 103"/>
                  <a:gd name="T2" fmla="*/ 51 w 404"/>
                  <a:gd name="T3" fmla="*/ 0 h 103"/>
                  <a:gd name="T4" fmla="*/ 15 w 404"/>
                  <a:gd name="T5" fmla="*/ 15 h 103"/>
                  <a:gd name="T6" fmla="*/ 0 w 404"/>
                  <a:gd name="T7" fmla="*/ 51 h 103"/>
                  <a:gd name="T8" fmla="*/ 0 w 404"/>
                  <a:gd name="T9" fmla="*/ 51 h 103"/>
                  <a:gd name="T10" fmla="*/ 15 w 404"/>
                  <a:gd name="T11" fmla="*/ 88 h 103"/>
                  <a:gd name="T12" fmla="*/ 51 w 404"/>
                  <a:gd name="T13" fmla="*/ 103 h 103"/>
                  <a:gd name="T14" fmla="*/ 404 w 404"/>
                  <a:gd name="T15" fmla="*/ 103 h 103"/>
                  <a:gd name="T16" fmla="*/ 404 w 404"/>
                  <a:gd name="T17" fmla="*/ 83 h 103"/>
                  <a:gd name="T18" fmla="*/ 51 w 404"/>
                  <a:gd name="T19" fmla="*/ 83 h 103"/>
                  <a:gd name="T20" fmla="*/ 29 w 404"/>
                  <a:gd name="T21" fmla="*/ 74 h 103"/>
                  <a:gd name="T22" fmla="*/ 20 w 404"/>
                  <a:gd name="T23" fmla="*/ 51 h 103"/>
                  <a:gd name="T24" fmla="*/ 20 w 404"/>
                  <a:gd name="T25" fmla="*/ 51 h 103"/>
                  <a:gd name="T26" fmla="*/ 29 w 404"/>
                  <a:gd name="T27" fmla="*/ 29 h 103"/>
                  <a:gd name="T28" fmla="*/ 51 w 404"/>
                  <a:gd name="T29" fmla="*/ 20 h 103"/>
                  <a:gd name="T30" fmla="*/ 404 w 404"/>
                  <a:gd name="T31" fmla="*/ 20 h 103"/>
                  <a:gd name="T32" fmla="*/ 404 w 404"/>
                  <a:gd name="T3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4" h="103">
                    <a:moveTo>
                      <a:pt x="404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37" y="0"/>
                      <a:pt x="24" y="6"/>
                      <a:pt x="15" y="15"/>
                    </a:cubicBezTo>
                    <a:cubicBezTo>
                      <a:pt x="6" y="24"/>
                      <a:pt x="0" y="37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66"/>
                      <a:pt x="6" y="78"/>
                      <a:pt x="15" y="88"/>
                    </a:cubicBezTo>
                    <a:cubicBezTo>
                      <a:pt x="24" y="97"/>
                      <a:pt x="37" y="103"/>
                      <a:pt x="51" y="103"/>
                    </a:cubicBezTo>
                    <a:cubicBezTo>
                      <a:pt x="404" y="103"/>
                      <a:pt x="404" y="103"/>
                      <a:pt x="404" y="103"/>
                    </a:cubicBezTo>
                    <a:cubicBezTo>
                      <a:pt x="404" y="83"/>
                      <a:pt x="404" y="83"/>
                      <a:pt x="404" y="83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42" y="83"/>
                      <a:pt x="35" y="79"/>
                      <a:pt x="29" y="74"/>
                    </a:cubicBezTo>
                    <a:cubicBezTo>
                      <a:pt x="23" y="68"/>
                      <a:pt x="20" y="60"/>
                      <a:pt x="20" y="51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43"/>
                      <a:pt x="23" y="35"/>
                      <a:pt x="29" y="29"/>
                    </a:cubicBezTo>
                    <a:cubicBezTo>
                      <a:pt x="35" y="23"/>
                      <a:pt x="42" y="20"/>
                      <a:pt x="51" y="20"/>
                    </a:cubicBezTo>
                    <a:cubicBezTo>
                      <a:pt x="404" y="20"/>
                      <a:pt x="404" y="20"/>
                      <a:pt x="404" y="20"/>
                    </a:cubicBezTo>
                    <a:cubicBezTo>
                      <a:pt x="404" y="0"/>
                      <a:pt x="404" y="0"/>
                      <a:pt x="404" y="0"/>
                    </a:cubicBezTo>
                    <a:close/>
                  </a:path>
                </a:pathLst>
              </a:custGeom>
              <a:solidFill>
                <a:srgbClr val="E15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1ïḓé"/>
              <p:cNvSpPr/>
              <p:nvPr/>
            </p:nvSpPr>
            <p:spPr bwMode="auto">
              <a:xfrm>
                <a:off x="3668713" y="3376613"/>
                <a:ext cx="739775" cy="9525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śļïďe"/>
              <p:cNvSpPr/>
              <p:nvPr/>
            </p:nvSpPr>
            <p:spPr bwMode="auto">
              <a:xfrm>
                <a:off x="3698876" y="3355975"/>
                <a:ext cx="720725" cy="20638"/>
              </a:xfrm>
              <a:prstGeom prst="rect">
                <a:avLst/>
              </a:prstGeom>
              <a:solidFill>
                <a:srgbClr val="ACAD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şlîďè"/>
              <p:cNvSpPr/>
              <p:nvPr/>
            </p:nvSpPr>
            <p:spPr bwMode="auto">
              <a:xfrm>
                <a:off x="3657601" y="3314700"/>
                <a:ext cx="730250" cy="41275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ṡļíḋê"/>
              <p:cNvSpPr/>
              <p:nvPr/>
            </p:nvSpPr>
            <p:spPr bwMode="auto">
              <a:xfrm>
                <a:off x="3698876" y="3305175"/>
                <a:ext cx="720725" cy="9525"/>
              </a:xfrm>
              <a:prstGeom prst="rect">
                <a:avLst/>
              </a:prstGeom>
              <a:solidFill>
                <a:srgbClr val="ACAD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líḋé"/>
              <p:cNvSpPr/>
              <p:nvPr/>
            </p:nvSpPr>
            <p:spPr bwMode="auto">
              <a:xfrm>
                <a:off x="3698876" y="3284538"/>
                <a:ext cx="720725" cy="20638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ṡḻîḍê"/>
              <p:cNvSpPr/>
              <p:nvPr/>
            </p:nvSpPr>
            <p:spPr bwMode="auto">
              <a:xfrm>
                <a:off x="3719513" y="3243263"/>
                <a:ext cx="730250" cy="41275"/>
              </a:xfrm>
              <a:prstGeom prst="rect">
                <a:avLst/>
              </a:prstGeom>
              <a:solidFill>
                <a:srgbClr val="ACAD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ṣlïḓé"/>
              <p:cNvSpPr/>
              <p:nvPr/>
            </p:nvSpPr>
            <p:spPr bwMode="auto">
              <a:xfrm>
                <a:off x="3698876" y="3211513"/>
                <a:ext cx="720725" cy="31750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1ïḑé"/>
              <p:cNvSpPr/>
              <p:nvPr/>
            </p:nvSpPr>
            <p:spPr bwMode="auto">
              <a:xfrm>
                <a:off x="3668713" y="3190875"/>
                <a:ext cx="739775" cy="20638"/>
              </a:xfrm>
              <a:prstGeom prst="rect">
                <a:avLst/>
              </a:prstGeom>
              <a:solidFill>
                <a:srgbClr val="ACAD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ṥļïḑe"/>
              <p:cNvSpPr/>
              <p:nvPr/>
            </p:nvSpPr>
            <p:spPr bwMode="auto">
              <a:xfrm>
                <a:off x="3698876" y="3160713"/>
                <a:ext cx="720725" cy="30163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sḻíḋé"/>
              <p:cNvSpPr/>
              <p:nvPr/>
            </p:nvSpPr>
            <p:spPr bwMode="auto">
              <a:xfrm>
                <a:off x="3698876" y="3140075"/>
                <a:ext cx="720725" cy="20638"/>
              </a:xfrm>
              <a:prstGeom prst="rect">
                <a:avLst/>
              </a:prstGeom>
              <a:solidFill>
                <a:srgbClr val="ACAD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śḻïdé"/>
              <p:cNvSpPr/>
              <p:nvPr/>
            </p:nvSpPr>
            <p:spPr bwMode="auto">
              <a:xfrm>
                <a:off x="3668713" y="3109913"/>
                <a:ext cx="739775" cy="30163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ľíḑè"/>
              <p:cNvSpPr/>
              <p:nvPr/>
            </p:nvSpPr>
            <p:spPr bwMode="auto">
              <a:xfrm>
                <a:off x="3668713" y="3057525"/>
                <a:ext cx="739775" cy="31750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$ḷidê"/>
              <p:cNvSpPr/>
              <p:nvPr/>
            </p:nvSpPr>
            <p:spPr bwMode="auto">
              <a:xfrm>
                <a:off x="3698876" y="3089275"/>
                <a:ext cx="720725" cy="20638"/>
              </a:xfrm>
              <a:prstGeom prst="rect">
                <a:avLst/>
              </a:prstGeom>
              <a:solidFill>
                <a:srgbClr val="ACAD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ŝļîḍé"/>
              <p:cNvSpPr/>
              <p:nvPr/>
            </p:nvSpPr>
            <p:spPr bwMode="auto">
              <a:xfrm>
                <a:off x="3698876" y="3017838"/>
                <a:ext cx="720725" cy="39688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ŝḷîḋè"/>
              <p:cNvSpPr/>
              <p:nvPr/>
            </p:nvSpPr>
            <p:spPr bwMode="auto">
              <a:xfrm>
                <a:off x="3698876" y="2997200"/>
                <a:ext cx="720725" cy="20638"/>
              </a:xfrm>
              <a:prstGeom prst="rect">
                <a:avLst/>
              </a:prstGeom>
              <a:solidFill>
                <a:srgbClr val="ACAD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ŝľîḑè"/>
              <p:cNvSpPr/>
              <p:nvPr/>
            </p:nvSpPr>
            <p:spPr bwMode="auto">
              <a:xfrm>
                <a:off x="3668713" y="2965450"/>
                <a:ext cx="739775" cy="31750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ṩlîḓé"/>
              <p:cNvSpPr/>
              <p:nvPr/>
            </p:nvSpPr>
            <p:spPr bwMode="auto">
              <a:xfrm>
                <a:off x="3668713" y="2924175"/>
                <a:ext cx="739775" cy="31750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ṩḻiďè"/>
              <p:cNvSpPr/>
              <p:nvPr/>
            </p:nvSpPr>
            <p:spPr bwMode="auto">
              <a:xfrm>
                <a:off x="3698876" y="2955925"/>
                <a:ext cx="720725" cy="9525"/>
              </a:xfrm>
              <a:prstGeom prst="rect">
                <a:avLst/>
              </a:prstGeom>
              <a:solidFill>
                <a:srgbClr val="ACAD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ṩ1ïḑè"/>
              <p:cNvSpPr/>
              <p:nvPr/>
            </p:nvSpPr>
            <p:spPr bwMode="auto">
              <a:xfrm>
                <a:off x="3698876" y="2884488"/>
                <a:ext cx="720725" cy="39688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ṣḻiḓè"/>
              <p:cNvSpPr/>
              <p:nvPr/>
            </p:nvSpPr>
            <p:spPr bwMode="auto">
              <a:xfrm>
                <a:off x="3698876" y="2873375"/>
                <a:ext cx="720725" cy="11113"/>
              </a:xfrm>
              <a:prstGeom prst="rect">
                <a:avLst/>
              </a:prstGeom>
              <a:solidFill>
                <a:srgbClr val="ACAD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ṩḷiḑê"/>
              <p:cNvSpPr/>
              <p:nvPr/>
            </p:nvSpPr>
            <p:spPr bwMode="auto">
              <a:xfrm>
                <a:off x="3668713" y="2852738"/>
                <a:ext cx="739775" cy="20638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ṣḷíḍé"/>
              <p:cNvSpPr/>
              <p:nvPr/>
            </p:nvSpPr>
            <p:spPr bwMode="auto">
              <a:xfrm>
                <a:off x="3668713" y="2790825"/>
                <a:ext cx="739775" cy="11113"/>
              </a:xfrm>
              <a:prstGeom prst="rect">
                <a:avLst/>
              </a:pr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$ḻiḑê"/>
              <p:cNvSpPr/>
              <p:nvPr/>
            </p:nvSpPr>
            <p:spPr bwMode="auto">
              <a:xfrm>
                <a:off x="3698876" y="2801938"/>
                <a:ext cx="720725" cy="50800"/>
              </a:xfrm>
              <a:prstGeom prst="rect">
                <a:avLst/>
              </a:prstGeom>
              <a:solidFill>
                <a:srgbClr val="ACAD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şḻíḋê"/>
              <p:cNvSpPr/>
              <p:nvPr/>
            </p:nvSpPr>
            <p:spPr bwMode="auto">
              <a:xfrm>
                <a:off x="6580188" y="4240213"/>
                <a:ext cx="598488" cy="127000"/>
              </a:xfrm>
              <a:custGeom>
                <a:avLst/>
                <a:gdLst>
                  <a:gd name="T0" fmla="*/ 12 w 377"/>
                  <a:gd name="T1" fmla="*/ 80 h 80"/>
                  <a:gd name="T2" fmla="*/ 12 w 377"/>
                  <a:gd name="T3" fmla="*/ 62 h 80"/>
                  <a:gd name="T4" fmla="*/ 0 w 377"/>
                  <a:gd name="T5" fmla="*/ 70 h 80"/>
                  <a:gd name="T6" fmla="*/ 7 w 377"/>
                  <a:gd name="T7" fmla="*/ 70 h 80"/>
                  <a:gd name="T8" fmla="*/ 24 w 377"/>
                  <a:gd name="T9" fmla="*/ 47 h 80"/>
                  <a:gd name="T10" fmla="*/ 24 w 377"/>
                  <a:gd name="T11" fmla="*/ 38 h 80"/>
                  <a:gd name="T12" fmla="*/ 364 w 377"/>
                  <a:gd name="T13" fmla="*/ 0 h 80"/>
                  <a:gd name="T14" fmla="*/ 377 w 377"/>
                  <a:gd name="T15" fmla="*/ 57 h 80"/>
                  <a:gd name="T16" fmla="*/ 12 w 377"/>
                  <a:gd name="T1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7" h="80">
                    <a:moveTo>
                      <a:pt x="12" y="80"/>
                    </a:moveTo>
                    <a:lnTo>
                      <a:pt x="12" y="62"/>
                    </a:lnTo>
                    <a:lnTo>
                      <a:pt x="0" y="70"/>
                    </a:lnTo>
                    <a:lnTo>
                      <a:pt x="7" y="70"/>
                    </a:lnTo>
                    <a:lnTo>
                      <a:pt x="24" y="47"/>
                    </a:lnTo>
                    <a:lnTo>
                      <a:pt x="24" y="38"/>
                    </a:lnTo>
                    <a:lnTo>
                      <a:pt x="364" y="0"/>
                    </a:lnTo>
                    <a:lnTo>
                      <a:pt x="377" y="57"/>
                    </a:lnTo>
                    <a:lnTo>
                      <a:pt x="12" y="80"/>
                    </a:lnTo>
                    <a:close/>
                  </a:path>
                </a:pathLst>
              </a:custGeom>
              <a:solidFill>
                <a:srgbClr val="B1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şlïḋê"/>
              <p:cNvSpPr/>
              <p:nvPr/>
            </p:nvSpPr>
            <p:spPr bwMode="auto">
              <a:xfrm>
                <a:off x="6572251" y="4333875"/>
                <a:ext cx="550863" cy="87313"/>
              </a:xfrm>
              <a:custGeom>
                <a:avLst/>
                <a:gdLst>
                  <a:gd name="T0" fmla="*/ 0 w 214"/>
                  <a:gd name="T1" fmla="*/ 16 h 34"/>
                  <a:gd name="T2" fmla="*/ 4 w 214"/>
                  <a:gd name="T3" fmla="*/ 23 h 34"/>
                  <a:gd name="T4" fmla="*/ 18 w 214"/>
                  <a:gd name="T5" fmla="*/ 23 h 34"/>
                  <a:gd name="T6" fmla="*/ 20 w 214"/>
                  <a:gd name="T7" fmla="*/ 34 h 34"/>
                  <a:gd name="T8" fmla="*/ 88 w 214"/>
                  <a:gd name="T9" fmla="*/ 32 h 34"/>
                  <a:gd name="T10" fmla="*/ 86 w 214"/>
                  <a:gd name="T11" fmla="*/ 21 h 34"/>
                  <a:gd name="T12" fmla="*/ 214 w 214"/>
                  <a:gd name="T13" fmla="*/ 13 h 34"/>
                  <a:gd name="T14" fmla="*/ 214 w 214"/>
                  <a:gd name="T15" fmla="*/ 0 h 34"/>
                  <a:gd name="T16" fmla="*/ 0 w 214"/>
                  <a:gd name="T17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" h="34">
                    <a:moveTo>
                      <a:pt x="0" y="16"/>
                    </a:moveTo>
                    <a:cubicBezTo>
                      <a:pt x="4" y="23"/>
                      <a:pt x="4" y="23"/>
                      <a:pt x="4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87" y="33"/>
                      <a:pt x="88" y="32"/>
                    </a:cubicBezTo>
                    <a:cubicBezTo>
                      <a:pt x="88" y="32"/>
                      <a:pt x="86" y="21"/>
                      <a:pt x="86" y="21"/>
                    </a:cubicBezTo>
                    <a:cubicBezTo>
                      <a:pt x="214" y="13"/>
                      <a:pt x="214" y="13"/>
                      <a:pt x="214" y="13"/>
                    </a:cubicBezTo>
                    <a:cubicBezTo>
                      <a:pt x="214" y="0"/>
                      <a:pt x="214" y="0"/>
                      <a:pt x="214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ABA3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ṡḷïḓè"/>
              <p:cNvSpPr/>
              <p:nvPr/>
            </p:nvSpPr>
            <p:spPr bwMode="auto">
              <a:xfrm>
                <a:off x="7077076" y="4343400"/>
                <a:ext cx="34925" cy="17463"/>
              </a:xfrm>
              <a:custGeom>
                <a:avLst/>
                <a:gdLst>
                  <a:gd name="T0" fmla="*/ 0 w 22"/>
                  <a:gd name="T1" fmla="*/ 11 h 11"/>
                  <a:gd name="T2" fmla="*/ 3 w 22"/>
                  <a:gd name="T3" fmla="*/ 0 h 11"/>
                  <a:gd name="T4" fmla="*/ 3 w 22"/>
                  <a:gd name="T5" fmla="*/ 0 h 11"/>
                  <a:gd name="T6" fmla="*/ 0 w 22"/>
                  <a:gd name="T7" fmla="*/ 5 h 11"/>
                  <a:gd name="T8" fmla="*/ 22 w 22"/>
                  <a:gd name="T9" fmla="*/ 5 h 11"/>
                  <a:gd name="T10" fmla="*/ 22 w 22"/>
                  <a:gd name="T11" fmla="*/ 0 h 11"/>
                  <a:gd name="T12" fmla="*/ 22 w 22"/>
                  <a:gd name="T13" fmla="*/ 0 h 11"/>
                  <a:gd name="T14" fmla="*/ 22 w 22"/>
                  <a:gd name="T15" fmla="*/ 11 h 11"/>
                  <a:gd name="T16" fmla="*/ 0 w 22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5"/>
                    </a:lnTo>
                    <a:lnTo>
                      <a:pt x="22" y="5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2D18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şḻïḋe"/>
              <p:cNvSpPr/>
              <p:nvPr/>
            </p:nvSpPr>
            <p:spPr bwMode="auto">
              <a:xfrm>
                <a:off x="7123113" y="4340225"/>
                <a:ext cx="12700" cy="19050"/>
              </a:xfrm>
              <a:custGeom>
                <a:avLst/>
                <a:gdLst>
                  <a:gd name="T0" fmla="*/ 8 w 8"/>
                  <a:gd name="T1" fmla="*/ 12 h 12"/>
                  <a:gd name="T2" fmla="*/ 8 w 8"/>
                  <a:gd name="T3" fmla="*/ 12 h 12"/>
                  <a:gd name="T4" fmla="*/ 0 w 8"/>
                  <a:gd name="T5" fmla="*/ 12 h 12"/>
                  <a:gd name="T6" fmla="*/ 0 w 8"/>
                  <a:gd name="T7" fmla="*/ 0 h 12"/>
                  <a:gd name="T8" fmla="*/ 8 w 8"/>
                  <a:gd name="T9" fmla="*/ 0 h 12"/>
                  <a:gd name="T10" fmla="*/ 8 w 8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8" y="12"/>
                    </a:moveTo>
                    <a:lnTo>
                      <a:pt x="8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2"/>
                    </a:lnTo>
                    <a:close/>
                  </a:path>
                </a:pathLst>
              </a:custGeom>
              <a:solidFill>
                <a:srgbClr val="2D18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1îdè"/>
              <p:cNvSpPr/>
              <p:nvPr/>
            </p:nvSpPr>
            <p:spPr bwMode="auto">
              <a:xfrm>
                <a:off x="6583363" y="4335463"/>
                <a:ext cx="20638" cy="23813"/>
              </a:xfrm>
              <a:prstGeom prst="ellipse">
                <a:avLst/>
              </a:prstGeom>
              <a:solidFill>
                <a:srgbClr val="2D18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$1ïḍê"/>
              <p:cNvSpPr/>
              <p:nvPr/>
            </p:nvSpPr>
            <p:spPr bwMode="auto">
              <a:xfrm>
                <a:off x="6588126" y="4413250"/>
                <a:ext cx="585788" cy="41275"/>
              </a:xfrm>
              <a:prstGeom prst="rect">
                <a:avLst/>
              </a:prstGeom>
              <a:solidFill>
                <a:srgbClr val="B1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śliďé"/>
              <p:cNvSpPr/>
              <p:nvPr/>
            </p:nvSpPr>
            <p:spPr bwMode="auto">
              <a:xfrm>
                <a:off x="7596188" y="1203325"/>
                <a:ext cx="619125" cy="620713"/>
              </a:xfrm>
              <a:custGeom>
                <a:avLst/>
                <a:gdLst>
                  <a:gd name="T0" fmla="*/ 330 w 390"/>
                  <a:gd name="T1" fmla="*/ 359 h 391"/>
                  <a:gd name="T2" fmla="*/ 0 w 390"/>
                  <a:gd name="T3" fmla="*/ 29 h 391"/>
                  <a:gd name="T4" fmla="*/ 27 w 390"/>
                  <a:gd name="T5" fmla="*/ 0 h 391"/>
                  <a:gd name="T6" fmla="*/ 358 w 390"/>
                  <a:gd name="T7" fmla="*/ 330 h 391"/>
                  <a:gd name="T8" fmla="*/ 390 w 390"/>
                  <a:gd name="T9" fmla="*/ 391 h 391"/>
                  <a:gd name="T10" fmla="*/ 330 w 390"/>
                  <a:gd name="T11" fmla="*/ 359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0" h="391">
                    <a:moveTo>
                      <a:pt x="330" y="359"/>
                    </a:moveTo>
                    <a:lnTo>
                      <a:pt x="0" y="29"/>
                    </a:lnTo>
                    <a:lnTo>
                      <a:pt x="27" y="0"/>
                    </a:lnTo>
                    <a:lnTo>
                      <a:pt x="358" y="330"/>
                    </a:lnTo>
                    <a:lnTo>
                      <a:pt x="390" y="391"/>
                    </a:lnTo>
                    <a:lnTo>
                      <a:pt x="330" y="359"/>
                    </a:lnTo>
                    <a:close/>
                  </a:path>
                </a:pathLst>
              </a:custGeom>
              <a:solidFill>
                <a:srgbClr val="FCB7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şlïďê"/>
              <p:cNvSpPr/>
              <p:nvPr/>
            </p:nvSpPr>
            <p:spPr bwMode="auto">
              <a:xfrm>
                <a:off x="7596188" y="1203325"/>
                <a:ext cx="547688" cy="549275"/>
              </a:xfrm>
              <a:custGeom>
                <a:avLst/>
                <a:gdLst>
                  <a:gd name="T0" fmla="*/ 317 w 345"/>
                  <a:gd name="T1" fmla="*/ 346 h 346"/>
                  <a:gd name="T2" fmla="*/ 0 w 345"/>
                  <a:gd name="T3" fmla="*/ 29 h 346"/>
                  <a:gd name="T4" fmla="*/ 27 w 345"/>
                  <a:gd name="T5" fmla="*/ 0 h 346"/>
                  <a:gd name="T6" fmla="*/ 345 w 345"/>
                  <a:gd name="T7" fmla="*/ 317 h 346"/>
                  <a:gd name="T8" fmla="*/ 317 w 345"/>
                  <a:gd name="T9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346">
                    <a:moveTo>
                      <a:pt x="317" y="346"/>
                    </a:moveTo>
                    <a:lnTo>
                      <a:pt x="0" y="29"/>
                    </a:lnTo>
                    <a:lnTo>
                      <a:pt x="27" y="0"/>
                    </a:lnTo>
                    <a:lnTo>
                      <a:pt x="345" y="317"/>
                    </a:lnTo>
                    <a:lnTo>
                      <a:pt x="317" y="3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şľîḋé"/>
              <p:cNvSpPr/>
              <p:nvPr/>
            </p:nvSpPr>
            <p:spPr bwMode="auto">
              <a:xfrm>
                <a:off x="7596188" y="1203325"/>
                <a:ext cx="66675" cy="66675"/>
              </a:xfrm>
              <a:custGeom>
                <a:avLst/>
                <a:gdLst>
                  <a:gd name="T0" fmla="*/ 13 w 42"/>
                  <a:gd name="T1" fmla="*/ 42 h 42"/>
                  <a:gd name="T2" fmla="*/ 0 w 42"/>
                  <a:gd name="T3" fmla="*/ 29 h 42"/>
                  <a:gd name="T4" fmla="*/ 27 w 42"/>
                  <a:gd name="T5" fmla="*/ 0 h 42"/>
                  <a:gd name="T6" fmla="*/ 42 w 42"/>
                  <a:gd name="T7" fmla="*/ 14 h 42"/>
                  <a:gd name="T8" fmla="*/ 13 w 42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13" y="42"/>
                    </a:moveTo>
                    <a:lnTo>
                      <a:pt x="0" y="29"/>
                    </a:lnTo>
                    <a:lnTo>
                      <a:pt x="27" y="0"/>
                    </a:lnTo>
                    <a:lnTo>
                      <a:pt x="42" y="14"/>
                    </a:lnTo>
                    <a:lnTo>
                      <a:pt x="13" y="42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ṧļîḓe"/>
              <p:cNvSpPr/>
              <p:nvPr/>
            </p:nvSpPr>
            <p:spPr bwMode="auto">
              <a:xfrm>
                <a:off x="7799388" y="1939925"/>
                <a:ext cx="1241425" cy="1390650"/>
              </a:xfrm>
              <a:custGeom>
                <a:avLst/>
                <a:gdLst>
                  <a:gd name="T0" fmla="*/ 782 w 782"/>
                  <a:gd name="T1" fmla="*/ 649 h 876"/>
                  <a:gd name="T2" fmla="*/ 314 w 782"/>
                  <a:gd name="T3" fmla="*/ 876 h 876"/>
                  <a:gd name="T4" fmla="*/ 0 w 782"/>
                  <a:gd name="T5" fmla="*/ 226 h 876"/>
                  <a:gd name="T6" fmla="*/ 468 w 782"/>
                  <a:gd name="T7" fmla="*/ 0 h 876"/>
                  <a:gd name="T8" fmla="*/ 782 w 782"/>
                  <a:gd name="T9" fmla="*/ 649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2" h="876">
                    <a:moveTo>
                      <a:pt x="782" y="649"/>
                    </a:moveTo>
                    <a:lnTo>
                      <a:pt x="314" y="876"/>
                    </a:lnTo>
                    <a:lnTo>
                      <a:pt x="0" y="226"/>
                    </a:lnTo>
                    <a:lnTo>
                      <a:pt x="468" y="0"/>
                    </a:lnTo>
                    <a:lnTo>
                      <a:pt x="782" y="649"/>
                    </a:lnTo>
                    <a:close/>
                  </a:path>
                </a:pathLst>
              </a:custGeom>
              <a:solidFill>
                <a:srgbClr val="E5E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ṣḻïḍe"/>
              <p:cNvSpPr/>
              <p:nvPr/>
            </p:nvSpPr>
            <p:spPr bwMode="auto">
              <a:xfrm>
                <a:off x="7891463" y="3967163"/>
                <a:ext cx="758825" cy="542925"/>
              </a:xfrm>
              <a:custGeom>
                <a:avLst/>
                <a:gdLst>
                  <a:gd name="T0" fmla="*/ 277 w 295"/>
                  <a:gd name="T1" fmla="*/ 105 h 212"/>
                  <a:gd name="T2" fmla="*/ 267 w 295"/>
                  <a:gd name="T3" fmla="*/ 56 h 212"/>
                  <a:gd name="T4" fmla="*/ 286 w 295"/>
                  <a:gd name="T5" fmla="*/ 4 h 212"/>
                  <a:gd name="T6" fmla="*/ 283 w 295"/>
                  <a:gd name="T7" fmla="*/ 2 h 212"/>
                  <a:gd name="T8" fmla="*/ 264 w 295"/>
                  <a:gd name="T9" fmla="*/ 77 h 212"/>
                  <a:gd name="T10" fmla="*/ 284 w 295"/>
                  <a:gd name="T11" fmla="*/ 160 h 212"/>
                  <a:gd name="T12" fmla="*/ 220 w 295"/>
                  <a:gd name="T13" fmla="*/ 200 h 212"/>
                  <a:gd name="T14" fmla="*/ 206 w 295"/>
                  <a:gd name="T15" fmla="*/ 188 h 212"/>
                  <a:gd name="T16" fmla="*/ 228 w 295"/>
                  <a:gd name="T17" fmla="*/ 179 h 212"/>
                  <a:gd name="T18" fmla="*/ 227 w 295"/>
                  <a:gd name="T19" fmla="*/ 128 h 212"/>
                  <a:gd name="T20" fmla="*/ 195 w 295"/>
                  <a:gd name="T21" fmla="*/ 160 h 212"/>
                  <a:gd name="T22" fmla="*/ 200 w 295"/>
                  <a:gd name="T23" fmla="*/ 185 h 212"/>
                  <a:gd name="T24" fmla="*/ 183 w 295"/>
                  <a:gd name="T25" fmla="*/ 180 h 212"/>
                  <a:gd name="T26" fmla="*/ 111 w 295"/>
                  <a:gd name="T27" fmla="*/ 123 h 212"/>
                  <a:gd name="T28" fmla="*/ 1 w 295"/>
                  <a:gd name="T29" fmla="*/ 168 h 212"/>
                  <a:gd name="T30" fmla="*/ 3 w 295"/>
                  <a:gd name="T31" fmla="*/ 168 h 212"/>
                  <a:gd name="T32" fmla="*/ 88 w 295"/>
                  <a:gd name="T33" fmla="*/ 115 h 212"/>
                  <a:gd name="T34" fmla="*/ 131 w 295"/>
                  <a:gd name="T35" fmla="*/ 144 h 212"/>
                  <a:gd name="T36" fmla="*/ 170 w 295"/>
                  <a:gd name="T37" fmla="*/ 177 h 212"/>
                  <a:gd name="T38" fmla="*/ 202 w 295"/>
                  <a:gd name="T39" fmla="*/ 188 h 212"/>
                  <a:gd name="T40" fmla="*/ 229 w 295"/>
                  <a:gd name="T41" fmla="*/ 207 h 212"/>
                  <a:gd name="T42" fmla="*/ 283 w 295"/>
                  <a:gd name="T43" fmla="*/ 179 h 212"/>
                  <a:gd name="T44" fmla="*/ 277 w 295"/>
                  <a:gd name="T45" fmla="*/ 105 h 212"/>
                  <a:gd name="T46" fmla="*/ 230 w 295"/>
                  <a:gd name="T47" fmla="*/ 136 h 212"/>
                  <a:gd name="T48" fmla="*/ 223 w 295"/>
                  <a:gd name="T49" fmla="*/ 178 h 212"/>
                  <a:gd name="T50" fmla="*/ 205 w 295"/>
                  <a:gd name="T51" fmla="*/ 185 h 212"/>
                  <a:gd name="T52" fmla="*/ 199 w 295"/>
                  <a:gd name="T53" fmla="*/ 163 h 212"/>
                  <a:gd name="T54" fmla="*/ 230 w 295"/>
                  <a:gd name="T55" fmla="*/ 13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5" h="212">
                    <a:moveTo>
                      <a:pt x="277" y="105"/>
                    </a:moveTo>
                    <a:cubicBezTo>
                      <a:pt x="271" y="89"/>
                      <a:pt x="267" y="73"/>
                      <a:pt x="267" y="56"/>
                    </a:cubicBezTo>
                    <a:cubicBezTo>
                      <a:pt x="267" y="37"/>
                      <a:pt x="276" y="19"/>
                      <a:pt x="286" y="4"/>
                    </a:cubicBezTo>
                    <a:cubicBezTo>
                      <a:pt x="288" y="2"/>
                      <a:pt x="284" y="0"/>
                      <a:pt x="283" y="2"/>
                    </a:cubicBezTo>
                    <a:cubicBezTo>
                      <a:pt x="266" y="24"/>
                      <a:pt x="259" y="50"/>
                      <a:pt x="264" y="77"/>
                    </a:cubicBezTo>
                    <a:cubicBezTo>
                      <a:pt x="269" y="106"/>
                      <a:pt x="286" y="131"/>
                      <a:pt x="284" y="160"/>
                    </a:cubicBezTo>
                    <a:cubicBezTo>
                      <a:pt x="282" y="191"/>
                      <a:pt x="248" y="212"/>
                      <a:pt x="220" y="200"/>
                    </a:cubicBezTo>
                    <a:cubicBezTo>
                      <a:pt x="214" y="197"/>
                      <a:pt x="210" y="193"/>
                      <a:pt x="206" y="188"/>
                    </a:cubicBezTo>
                    <a:cubicBezTo>
                      <a:pt x="214" y="188"/>
                      <a:pt x="221" y="185"/>
                      <a:pt x="228" y="179"/>
                    </a:cubicBezTo>
                    <a:cubicBezTo>
                      <a:pt x="240" y="167"/>
                      <a:pt x="243" y="139"/>
                      <a:pt x="227" y="128"/>
                    </a:cubicBezTo>
                    <a:cubicBezTo>
                      <a:pt x="207" y="114"/>
                      <a:pt x="196" y="145"/>
                      <a:pt x="195" y="160"/>
                    </a:cubicBezTo>
                    <a:cubicBezTo>
                      <a:pt x="194" y="169"/>
                      <a:pt x="196" y="178"/>
                      <a:pt x="200" y="185"/>
                    </a:cubicBezTo>
                    <a:cubicBezTo>
                      <a:pt x="194" y="185"/>
                      <a:pt x="188" y="183"/>
                      <a:pt x="183" y="180"/>
                    </a:cubicBezTo>
                    <a:cubicBezTo>
                      <a:pt x="155" y="167"/>
                      <a:pt x="136" y="142"/>
                      <a:pt x="111" y="123"/>
                    </a:cubicBezTo>
                    <a:cubicBezTo>
                      <a:pt x="71" y="94"/>
                      <a:pt x="15" y="125"/>
                      <a:pt x="1" y="168"/>
                    </a:cubicBezTo>
                    <a:cubicBezTo>
                      <a:pt x="0" y="169"/>
                      <a:pt x="3" y="170"/>
                      <a:pt x="3" y="168"/>
                    </a:cubicBezTo>
                    <a:cubicBezTo>
                      <a:pt x="13" y="135"/>
                      <a:pt x="53" y="107"/>
                      <a:pt x="88" y="115"/>
                    </a:cubicBezTo>
                    <a:cubicBezTo>
                      <a:pt x="105" y="119"/>
                      <a:pt x="118" y="133"/>
                      <a:pt x="131" y="144"/>
                    </a:cubicBezTo>
                    <a:cubicBezTo>
                      <a:pt x="143" y="156"/>
                      <a:pt x="156" y="167"/>
                      <a:pt x="170" y="177"/>
                    </a:cubicBezTo>
                    <a:cubicBezTo>
                      <a:pt x="180" y="184"/>
                      <a:pt x="191" y="188"/>
                      <a:pt x="202" y="188"/>
                    </a:cubicBezTo>
                    <a:cubicBezTo>
                      <a:pt x="208" y="198"/>
                      <a:pt x="217" y="204"/>
                      <a:pt x="229" y="207"/>
                    </a:cubicBezTo>
                    <a:cubicBezTo>
                      <a:pt x="251" y="211"/>
                      <a:pt x="274" y="198"/>
                      <a:pt x="283" y="179"/>
                    </a:cubicBezTo>
                    <a:cubicBezTo>
                      <a:pt x="295" y="155"/>
                      <a:pt x="285" y="127"/>
                      <a:pt x="277" y="105"/>
                    </a:cubicBezTo>
                    <a:close/>
                    <a:moveTo>
                      <a:pt x="230" y="136"/>
                    </a:moveTo>
                    <a:cubicBezTo>
                      <a:pt x="239" y="150"/>
                      <a:pt x="234" y="168"/>
                      <a:pt x="223" y="178"/>
                    </a:cubicBezTo>
                    <a:cubicBezTo>
                      <a:pt x="218" y="183"/>
                      <a:pt x="211" y="185"/>
                      <a:pt x="205" y="185"/>
                    </a:cubicBezTo>
                    <a:cubicBezTo>
                      <a:pt x="201" y="179"/>
                      <a:pt x="199" y="171"/>
                      <a:pt x="199" y="163"/>
                    </a:cubicBezTo>
                    <a:cubicBezTo>
                      <a:pt x="198" y="148"/>
                      <a:pt x="214" y="112"/>
                      <a:pt x="230" y="136"/>
                    </a:cubicBez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ṩ1ïḍè"/>
              <p:cNvSpPr/>
              <p:nvPr/>
            </p:nvSpPr>
            <p:spPr bwMode="auto">
              <a:xfrm>
                <a:off x="7953376" y="2147888"/>
                <a:ext cx="598488" cy="287338"/>
              </a:xfrm>
              <a:custGeom>
                <a:avLst/>
                <a:gdLst>
                  <a:gd name="T0" fmla="*/ 0 w 377"/>
                  <a:gd name="T1" fmla="*/ 181 h 181"/>
                  <a:gd name="T2" fmla="*/ 377 w 377"/>
                  <a:gd name="T3" fmla="*/ 0 h 181"/>
                  <a:gd name="T4" fmla="*/ 0 w 377"/>
                  <a:gd name="T5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7" h="181">
                    <a:moveTo>
                      <a:pt x="0" y="181"/>
                    </a:moveTo>
                    <a:lnTo>
                      <a:pt x="377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ŝ1íḋè"/>
              <p:cNvSpPr/>
              <p:nvPr/>
            </p:nvSpPr>
            <p:spPr bwMode="auto">
              <a:xfrm flipV="1">
                <a:off x="7953376" y="2147888"/>
                <a:ext cx="598488" cy="28733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ṧliḓe"/>
              <p:cNvSpPr/>
              <p:nvPr/>
            </p:nvSpPr>
            <p:spPr bwMode="auto">
              <a:xfrm>
                <a:off x="7953376" y="2141538"/>
                <a:ext cx="601663" cy="298450"/>
              </a:xfrm>
              <a:custGeom>
                <a:avLst/>
                <a:gdLst>
                  <a:gd name="T0" fmla="*/ 1 w 379"/>
                  <a:gd name="T1" fmla="*/ 188 h 188"/>
                  <a:gd name="T2" fmla="*/ 379 w 379"/>
                  <a:gd name="T3" fmla="*/ 7 h 188"/>
                  <a:gd name="T4" fmla="*/ 375 w 379"/>
                  <a:gd name="T5" fmla="*/ 0 h 188"/>
                  <a:gd name="T6" fmla="*/ 0 w 379"/>
                  <a:gd name="T7" fmla="*/ 183 h 188"/>
                  <a:gd name="T8" fmla="*/ 1 w 379"/>
                  <a:gd name="T9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88">
                    <a:moveTo>
                      <a:pt x="1" y="188"/>
                    </a:moveTo>
                    <a:lnTo>
                      <a:pt x="379" y="7"/>
                    </a:lnTo>
                    <a:lnTo>
                      <a:pt x="375" y="0"/>
                    </a:lnTo>
                    <a:lnTo>
                      <a:pt x="0" y="183"/>
                    </a:lnTo>
                    <a:lnTo>
                      <a:pt x="1" y="188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šḻídé"/>
              <p:cNvSpPr/>
              <p:nvPr/>
            </p:nvSpPr>
            <p:spPr bwMode="auto">
              <a:xfrm>
                <a:off x="7953376" y="2141538"/>
                <a:ext cx="601663" cy="298450"/>
              </a:xfrm>
              <a:custGeom>
                <a:avLst/>
                <a:gdLst>
                  <a:gd name="T0" fmla="*/ 1 w 379"/>
                  <a:gd name="T1" fmla="*/ 188 h 188"/>
                  <a:gd name="T2" fmla="*/ 379 w 379"/>
                  <a:gd name="T3" fmla="*/ 7 h 188"/>
                  <a:gd name="T4" fmla="*/ 375 w 379"/>
                  <a:gd name="T5" fmla="*/ 0 h 188"/>
                  <a:gd name="T6" fmla="*/ 0 w 379"/>
                  <a:gd name="T7" fmla="*/ 183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9" h="188">
                    <a:moveTo>
                      <a:pt x="1" y="188"/>
                    </a:moveTo>
                    <a:lnTo>
                      <a:pt x="379" y="7"/>
                    </a:lnTo>
                    <a:lnTo>
                      <a:pt x="375" y="0"/>
                    </a:lnTo>
                    <a:lnTo>
                      <a:pt x="0" y="1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ṧļiḋè"/>
              <p:cNvSpPr/>
              <p:nvPr/>
            </p:nvSpPr>
            <p:spPr bwMode="auto">
              <a:xfrm>
                <a:off x="7999413" y="2236788"/>
                <a:ext cx="596900" cy="290513"/>
              </a:xfrm>
              <a:custGeom>
                <a:avLst/>
                <a:gdLst>
                  <a:gd name="T0" fmla="*/ 0 w 376"/>
                  <a:gd name="T1" fmla="*/ 183 h 183"/>
                  <a:gd name="T2" fmla="*/ 376 w 376"/>
                  <a:gd name="T3" fmla="*/ 0 h 183"/>
                  <a:gd name="T4" fmla="*/ 0 w 376"/>
                  <a:gd name="T5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6" h="183">
                    <a:moveTo>
                      <a:pt x="0" y="183"/>
                    </a:moveTo>
                    <a:lnTo>
                      <a:pt x="376" y="0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šļidè"/>
              <p:cNvSpPr/>
              <p:nvPr/>
            </p:nvSpPr>
            <p:spPr bwMode="auto">
              <a:xfrm flipV="1">
                <a:off x="7999413" y="2236788"/>
                <a:ext cx="596900" cy="29051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Sļïḑé"/>
              <p:cNvSpPr/>
              <p:nvPr/>
            </p:nvSpPr>
            <p:spPr bwMode="auto">
              <a:xfrm>
                <a:off x="7996238" y="2232025"/>
                <a:ext cx="601663" cy="296863"/>
              </a:xfrm>
              <a:custGeom>
                <a:avLst/>
                <a:gdLst>
                  <a:gd name="T0" fmla="*/ 2 w 379"/>
                  <a:gd name="T1" fmla="*/ 187 h 187"/>
                  <a:gd name="T2" fmla="*/ 379 w 379"/>
                  <a:gd name="T3" fmla="*/ 6 h 187"/>
                  <a:gd name="T4" fmla="*/ 376 w 379"/>
                  <a:gd name="T5" fmla="*/ 0 h 187"/>
                  <a:gd name="T6" fmla="*/ 0 w 379"/>
                  <a:gd name="T7" fmla="*/ 183 h 187"/>
                  <a:gd name="T8" fmla="*/ 2 w 379"/>
                  <a:gd name="T9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87">
                    <a:moveTo>
                      <a:pt x="2" y="187"/>
                    </a:moveTo>
                    <a:lnTo>
                      <a:pt x="379" y="6"/>
                    </a:lnTo>
                    <a:lnTo>
                      <a:pt x="376" y="0"/>
                    </a:lnTo>
                    <a:lnTo>
                      <a:pt x="0" y="183"/>
                    </a:lnTo>
                    <a:lnTo>
                      <a:pt x="2" y="187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ṥļíḓe"/>
              <p:cNvSpPr/>
              <p:nvPr/>
            </p:nvSpPr>
            <p:spPr bwMode="auto">
              <a:xfrm>
                <a:off x="7996238" y="2232025"/>
                <a:ext cx="601663" cy="296863"/>
              </a:xfrm>
              <a:custGeom>
                <a:avLst/>
                <a:gdLst>
                  <a:gd name="T0" fmla="*/ 2 w 379"/>
                  <a:gd name="T1" fmla="*/ 187 h 187"/>
                  <a:gd name="T2" fmla="*/ 379 w 379"/>
                  <a:gd name="T3" fmla="*/ 6 h 187"/>
                  <a:gd name="T4" fmla="*/ 376 w 379"/>
                  <a:gd name="T5" fmla="*/ 0 h 187"/>
                  <a:gd name="T6" fmla="*/ 0 w 379"/>
                  <a:gd name="T7" fmla="*/ 18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9" h="187">
                    <a:moveTo>
                      <a:pt x="2" y="187"/>
                    </a:moveTo>
                    <a:lnTo>
                      <a:pt x="379" y="6"/>
                    </a:lnTo>
                    <a:lnTo>
                      <a:pt x="376" y="0"/>
                    </a:lnTo>
                    <a:lnTo>
                      <a:pt x="0" y="1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ŝḻîďé"/>
              <p:cNvSpPr/>
              <p:nvPr/>
            </p:nvSpPr>
            <p:spPr bwMode="auto">
              <a:xfrm>
                <a:off x="8042276" y="2327275"/>
                <a:ext cx="596900" cy="288925"/>
              </a:xfrm>
              <a:custGeom>
                <a:avLst/>
                <a:gdLst>
                  <a:gd name="T0" fmla="*/ 0 w 376"/>
                  <a:gd name="T1" fmla="*/ 182 h 182"/>
                  <a:gd name="T2" fmla="*/ 376 w 376"/>
                  <a:gd name="T3" fmla="*/ 0 h 182"/>
                  <a:gd name="T4" fmla="*/ 0 w 376"/>
                  <a:gd name="T5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6" h="182">
                    <a:moveTo>
                      <a:pt x="0" y="182"/>
                    </a:moveTo>
                    <a:lnTo>
                      <a:pt x="376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śľíḑé"/>
              <p:cNvSpPr/>
              <p:nvPr/>
            </p:nvSpPr>
            <p:spPr bwMode="auto">
              <a:xfrm flipV="1">
                <a:off x="8042276" y="2327275"/>
                <a:ext cx="596900" cy="28892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şľîḓè"/>
              <p:cNvSpPr/>
              <p:nvPr/>
            </p:nvSpPr>
            <p:spPr bwMode="auto">
              <a:xfrm>
                <a:off x="8040688" y="2324100"/>
                <a:ext cx="601663" cy="298450"/>
              </a:xfrm>
              <a:custGeom>
                <a:avLst/>
                <a:gdLst>
                  <a:gd name="T0" fmla="*/ 1 w 379"/>
                  <a:gd name="T1" fmla="*/ 188 h 188"/>
                  <a:gd name="T2" fmla="*/ 379 w 379"/>
                  <a:gd name="T3" fmla="*/ 5 h 188"/>
                  <a:gd name="T4" fmla="*/ 375 w 379"/>
                  <a:gd name="T5" fmla="*/ 0 h 188"/>
                  <a:gd name="T6" fmla="*/ 0 w 379"/>
                  <a:gd name="T7" fmla="*/ 181 h 188"/>
                  <a:gd name="T8" fmla="*/ 1 w 379"/>
                  <a:gd name="T9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88">
                    <a:moveTo>
                      <a:pt x="1" y="188"/>
                    </a:moveTo>
                    <a:lnTo>
                      <a:pt x="379" y="5"/>
                    </a:lnTo>
                    <a:lnTo>
                      <a:pt x="375" y="0"/>
                    </a:lnTo>
                    <a:lnTo>
                      <a:pt x="0" y="181"/>
                    </a:lnTo>
                    <a:lnTo>
                      <a:pt x="1" y="188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ṧļîdé"/>
              <p:cNvSpPr/>
              <p:nvPr/>
            </p:nvSpPr>
            <p:spPr bwMode="auto">
              <a:xfrm>
                <a:off x="8040688" y="2324100"/>
                <a:ext cx="601663" cy="298450"/>
              </a:xfrm>
              <a:custGeom>
                <a:avLst/>
                <a:gdLst>
                  <a:gd name="T0" fmla="*/ 1 w 379"/>
                  <a:gd name="T1" fmla="*/ 188 h 188"/>
                  <a:gd name="T2" fmla="*/ 379 w 379"/>
                  <a:gd name="T3" fmla="*/ 5 h 188"/>
                  <a:gd name="T4" fmla="*/ 375 w 379"/>
                  <a:gd name="T5" fmla="*/ 0 h 188"/>
                  <a:gd name="T6" fmla="*/ 0 w 379"/>
                  <a:gd name="T7" fmla="*/ 18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9" h="188">
                    <a:moveTo>
                      <a:pt x="1" y="188"/>
                    </a:moveTo>
                    <a:lnTo>
                      <a:pt x="379" y="5"/>
                    </a:lnTo>
                    <a:lnTo>
                      <a:pt x="375" y="0"/>
                    </a:lnTo>
                    <a:lnTo>
                      <a:pt x="0" y="18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şľíďè"/>
              <p:cNvSpPr/>
              <p:nvPr/>
            </p:nvSpPr>
            <p:spPr bwMode="auto">
              <a:xfrm>
                <a:off x="8086726" y="2419350"/>
                <a:ext cx="596900" cy="287338"/>
              </a:xfrm>
              <a:custGeom>
                <a:avLst/>
                <a:gdLst>
                  <a:gd name="T0" fmla="*/ 0 w 376"/>
                  <a:gd name="T1" fmla="*/ 181 h 181"/>
                  <a:gd name="T2" fmla="*/ 376 w 376"/>
                  <a:gd name="T3" fmla="*/ 0 h 181"/>
                  <a:gd name="T4" fmla="*/ 0 w 376"/>
                  <a:gd name="T5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6" h="181">
                    <a:moveTo>
                      <a:pt x="0" y="181"/>
                    </a:moveTo>
                    <a:lnTo>
                      <a:pt x="376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ṧḻíḋé"/>
              <p:cNvSpPr/>
              <p:nvPr/>
            </p:nvSpPr>
            <p:spPr bwMode="auto">
              <a:xfrm flipV="1">
                <a:off x="8086726" y="2419350"/>
                <a:ext cx="596900" cy="28733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şḻiďê"/>
              <p:cNvSpPr/>
              <p:nvPr/>
            </p:nvSpPr>
            <p:spPr bwMode="auto">
              <a:xfrm>
                <a:off x="8083551" y="2414588"/>
                <a:ext cx="601663" cy="296863"/>
              </a:xfrm>
              <a:custGeom>
                <a:avLst/>
                <a:gdLst>
                  <a:gd name="T0" fmla="*/ 4 w 379"/>
                  <a:gd name="T1" fmla="*/ 187 h 187"/>
                  <a:gd name="T2" fmla="*/ 379 w 379"/>
                  <a:gd name="T3" fmla="*/ 5 h 187"/>
                  <a:gd name="T4" fmla="*/ 376 w 379"/>
                  <a:gd name="T5" fmla="*/ 0 h 187"/>
                  <a:gd name="T6" fmla="*/ 0 w 379"/>
                  <a:gd name="T7" fmla="*/ 181 h 187"/>
                  <a:gd name="T8" fmla="*/ 4 w 379"/>
                  <a:gd name="T9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87">
                    <a:moveTo>
                      <a:pt x="4" y="187"/>
                    </a:moveTo>
                    <a:lnTo>
                      <a:pt x="379" y="5"/>
                    </a:lnTo>
                    <a:lnTo>
                      <a:pt x="376" y="0"/>
                    </a:lnTo>
                    <a:lnTo>
                      <a:pt x="0" y="181"/>
                    </a:lnTo>
                    <a:lnTo>
                      <a:pt x="4" y="187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ṥľïďé"/>
              <p:cNvSpPr/>
              <p:nvPr/>
            </p:nvSpPr>
            <p:spPr bwMode="auto">
              <a:xfrm>
                <a:off x="8083551" y="2414588"/>
                <a:ext cx="601663" cy="296863"/>
              </a:xfrm>
              <a:custGeom>
                <a:avLst/>
                <a:gdLst>
                  <a:gd name="T0" fmla="*/ 4 w 379"/>
                  <a:gd name="T1" fmla="*/ 187 h 187"/>
                  <a:gd name="T2" fmla="*/ 379 w 379"/>
                  <a:gd name="T3" fmla="*/ 5 h 187"/>
                  <a:gd name="T4" fmla="*/ 376 w 379"/>
                  <a:gd name="T5" fmla="*/ 0 h 187"/>
                  <a:gd name="T6" fmla="*/ 0 w 379"/>
                  <a:gd name="T7" fmla="*/ 18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9" h="187">
                    <a:moveTo>
                      <a:pt x="4" y="187"/>
                    </a:moveTo>
                    <a:lnTo>
                      <a:pt x="379" y="5"/>
                    </a:lnTo>
                    <a:lnTo>
                      <a:pt x="376" y="0"/>
                    </a:lnTo>
                    <a:lnTo>
                      <a:pt x="0" y="18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šḷiḓê"/>
              <p:cNvSpPr/>
              <p:nvPr/>
            </p:nvSpPr>
            <p:spPr bwMode="auto">
              <a:xfrm>
                <a:off x="8129588" y="2509838"/>
                <a:ext cx="596900" cy="287338"/>
              </a:xfrm>
              <a:custGeom>
                <a:avLst/>
                <a:gdLst>
                  <a:gd name="T0" fmla="*/ 0 w 376"/>
                  <a:gd name="T1" fmla="*/ 181 h 181"/>
                  <a:gd name="T2" fmla="*/ 376 w 376"/>
                  <a:gd name="T3" fmla="*/ 0 h 181"/>
                  <a:gd name="T4" fmla="*/ 0 w 376"/>
                  <a:gd name="T5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6" h="181">
                    <a:moveTo>
                      <a:pt x="0" y="181"/>
                    </a:moveTo>
                    <a:lnTo>
                      <a:pt x="376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sḷidê"/>
              <p:cNvSpPr/>
              <p:nvPr/>
            </p:nvSpPr>
            <p:spPr bwMode="auto">
              <a:xfrm flipV="1">
                <a:off x="8129588" y="2509838"/>
                <a:ext cx="596900" cy="28733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šlïḍê"/>
              <p:cNvSpPr/>
              <p:nvPr/>
            </p:nvSpPr>
            <p:spPr bwMode="auto">
              <a:xfrm>
                <a:off x="8128001" y="2503488"/>
                <a:ext cx="601663" cy="298450"/>
              </a:xfrm>
              <a:custGeom>
                <a:avLst/>
                <a:gdLst>
                  <a:gd name="T0" fmla="*/ 3 w 379"/>
                  <a:gd name="T1" fmla="*/ 188 h 188"/>
                  <a:gd name="T2" fmla="*/ 379 w 379"/>
                  <a:gd name="T3" fmla="*/ 7 h 188"/>
                  <a:gd name="T4" fmla="*/ 375 w 379"/>
                  <a:gd name="T5" fmla="*/ 0 h 188"/>
                  <a:gd name="T6" fmla="*/ 0 w 379"/>
                  <a:gd name="T7" fmla="*/ 183 h 188"/>
                  <a:gd name="T8" fmla="*/ 3 w 379"/>
                  <a:gd name="T9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88">
                    <a:moveTo>
                      <a:pt x="3" y="188"/>
                    </a:moveTo>
                    <a:lnTo>
                      <a:pt x="379" y="7"/>
                    </a:lnTo>
                    <a:lnTo>
                      <a:pt x="375" y="0"/>
                    </a:lnTo>
                    <a:lnTo>
                      <a:pt x="0" y="183"/>
                    </a:lnTo>
                    <a:lnTo>
                      <a:pt x="3" y="188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ṩļïḋê"/>
              <p:cNvSpPr/>
              <p:nvPr/>
            </p:nvSpPr>
            <p:spPr bwMode="auto">
              <a:xfrm>
                <a:off x="8128001" y="2503488"/>
                <a:ext cx="601663" cy="298450"/>
              </a:xfrm>
              <a:custGeom>
                <a:avLst/>
                <a:gdLst>
                  <a:gd name="T0" fmla="*/ 3 w 379"/>
                  <a:gd name="T1" fmla="*/ 188 h 188"/>
                  <a:gd name="T2" fmla="*/ 379 w 379"/>
                  <a:gd name="T3" fmla="*/ 7 h 188"/>
                  <a:gd name="T4" fmla="*/ 375 w 379"/>
                  <a:gd name="T5" fmla="*/ 0 h 188"/>
                  <a:gd name="T6" fmla="*/ 0 w 379"/>
                  <a:gd name="T7" fmla="*/ 183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9" h="188">
                    <a:moveTo>
                      <a:pt x="3" y="188"/>
                    </a:moveTo>
                    <a:lnTo>
                      <a:pt x="379" y="7"/>
                    </a:lnTo>
                    <a:lnTo>
                      <a:pt x="375" y="0"/>
                    </a:lnTo>
                    <a:lnTo>
                      <a:pt x="0" y="1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ṣḻïḑè"/>
              <p:cNvSpPr/>
              <p:nvPr/>
            </p:nvSpPr>
            <p:spPr bwMode="auto">
              <a:xfrm>
                <a:off x="8174038" y="2598738"/>
                <a:ext cx="596900" cy="290513"/>
              </a:xfrm>
              <a:custGeom>
                <a:avLst/>
                <a:gdLst>
                  <a:gd name="T0" fmla="*/ 0 w 376"/>
                  <a:gd name="T1" fmla="*/ 183 h 183"/>
                  <a:gd name="T2" fmla="*/ 376 w 376"/>
                  <a:gd name="T3" fmla="*/ 0 h 183"/>
                  <a:gd name="T4" fmla="*/ 0 w 376"/>
                  <a:gd name="T5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6" h="183">
                    <a:moveTo>
                      <a:pt x="0" y="183"/>
                    </a:moveTo>
                    <a:lnTo>
                      <a:pt x="376" y="0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ṣ1ïḋe"/>
              <p:cNvSpPr/>
              <p:nvPr/>
            </p:nvSpPr>
            <p:spPr bwMode="auto">
              <a:xfrm flipV="1">
                <a:off x="8174038" y="2598738"/>
                <a:ext cx="596900" cy="29051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š1ide"/>
              <p:cNvSpPr/>
              <p:nvPr/>
            </p:nvSpPr>
            <p:spPr bwMode="auto">
              <a:xfrm>
                <a:off x="8170863" y="2593975"/>
                <a:ext cx="601663" cy="296863"/>
              </a:xfrm>
              <a:custGeom>
                <a:avLst/>
                <a:gdLst>
                  <a:gd name="T0" fmla="*/ 4 w 379"/>
                  <a:gd name="T1" fmla="*/ 187 h 187"/>
                  <a:gd name="T2" fmla="*/ 379 w 379"/>
                  <a:gd name="T3" fmla="*/ 6 h 187"/>
                  <a:gd name="T4" fmla="*/ 376 w 379"/>
                  <a:gd name="T5" fmla="*/ 0 h 187"/>
                  <a:gd name="T6" fmla="*/ 0 w 379"/>
                  <a:gd name="T7" fmla="*/ 183 h 187"/>
                  <a:gd name="T8" fmla="*/ 4 w 379"/>
                  <a:gd name="T9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87">
                    <a:moveTo>
                      <a:pt x="4" y="187"/>
                    </a:moveTo>
                    <a:lnTo>
                      <a:pt x="379" y="6"/>
                    </a:lnTo>
                    <a:lnTo>
                      <a:pt x="376" y="0"/>
                    </a:lnTo>
                    <a:lnTo>
                      <a:pt x="0" y="183"/>
                    </a:lnTo>
                    <a:lnTo>
                      <a:pt x="4" y="187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śḷïďê"/>
              <p:cNvSpPr/>
              <p:nvPr/>
            </p:nvSpPr>
            <p:spPr bwMode="auto">
              <a:xfrm>
                <a:off x="8170863" y="2593975"/>
                <a:ext cx="601663" cy="296863"/>
              </a:xfrm>
              <a:custGeom>
                <a:avLst/>
                <a:gdLst>
                  <a:gd name="T0" fmla="*/ 4 w 379"/>
                  <a:gd name="T1" fmla="*/ 187 h 187"/>
                  <a:gd name="T2" fmla="*/ 379 w 379"/>
                  <a:gd name="T3" fmla="*/ 6 h 187"/>
                  <a:gd name="T4" fmla="*/ 376 w 379"/>
                  <a:gd name="T5" fmla="*/ 0 h 187"/>
                  <a:gd name="T6" fmla="*/ 0 w 379"/>
                  <a:gd name="T7" fmla="*/ 18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9" h="187">
                    <a:moveTo>
                      <a:pt x="4" y="187"/>
                    </a:moveTo>
                    <a:lnTo>
                      <a:pt x="379" y="6"/>
                    </a:lnTo>
                    <a:lnTo>
                      <a:pt x="376" y="0"/>
                    </a:lnTo>
                    <a:lnTo>
                      <a:pt x="0" y="1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s1îḋè"/>
              <p:cNvSpPr/>
              <p:nvPr/>
            </p:nvSpPr>
            <p:spPr bwMode="auto">
              <a:xfrm>
                <a:off x="8218488" y="2689225"/>
                <a:ext cx="595313" cy="288925"/>
              </a:xfrm>
              <a:custGeom>
                <a:avLst/>
                <a:gdLst>
                  <a:gd name="T0" fmla="*/ 0 w 375"/>
                  <a:gd name="T1" fmla="*/ 182 h 182"/>
                  <a:gd name="T2" fmla="*/ 375 w 375"/>
                  <a:gd name="T3" fmla="*/ 0 h 182"/>
                  <a:gd name="T4" fmla="*/ 0 w 375"/>
                  <a:gd name="T5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5" h="182">
                    <a:moveTo>
                      <a:pt x="0" y="182"/>
                    </a:moveTo>
                    <a:lnTo>
                      <a:pt x="375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$ḷïḓe"/>
              <p:cNvSpPr/>
              <p:nvPr/>
            </p:nvSpPr>
            <p:spPr bwMode="auto">
              <a:xfrm flipV="1">
                <a:off x="8218488" y="2689225"/>
                <a:ext cx="595313" cy="28892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iṥľiďé"/>
              <p:cNvSpPr/>
              <p:nvPr/>
            </p:nvSpPr>
            <p:spPr bwMode="auto">
              <a:xfrm>
                <a:off x="8215313" y="2682875"/>
                <a:ext cx="601663" cy="301625"/>
              </a:xfrm>
              <a:custGeom>
                <a:avLst/>
                <a:gdLst>
                  <a:gd name="T0" fmla="*/ 3 w 379"/>
                  <a:gd name="T1" fmla="*/ 190 h 190"/>
                  <a:gd name="T2" fmla="*/ 379 w 379"/>
                  <a:gd name="T3" fmla="*/ 7 h 190"/>
                  <a:gd name="T4" fmla="*/ 376 w 379"/>
                  <a:gd name="T5" fmla="*/ 0 h 190"/>
                  <a:gd name="T6" fmla="*/ 0 w 379"/>
                  <a:gd name="T7" fmla="*/ 183 h 190"/>
                  <a:gd name="T8" fmla="*/ 3 w 379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90">
                    <a:moveTo>
                      <a:pt x="3" y="190"/>
                    </a:moveTo>
                    <a:lnTo>
                      <a:pt x="379" y="7"/>
                    </a:lnTo>
                    <a:lnTo>
                      <a:pt x="376" y="0"/>
                    </a:lnTo>
                    <a:lnTo>
                      <a:pt x="0" y="183"/>
                    </a:lnTo>
                    <a:lnTo>
                      <a:pt x="3" y="190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śḷíḋé"/>
              <p:cNvSpPr/>
              <p:nvPr/>
            </p:nvSpPr>
            <p:spPr bwMode="auto">
              <a:xfrm>
                <a:off x="8215313" y="2682875"/>
                <a:ext cx="601663" cy="301625"/>
              </a:xfrm>
              <a:custGeom>
                <a:avLst/>
                <a:gdLst>
                  <a:gd name="T0" fmla="*/ 3 w 379"/>
                  <a:gd name="T1" fmla="*/ 190 h 190"/>
                  <a:gd name="T2" fmla="*/ 379 w 379"/>
                  <a:gd name="T3" fmla="*/ 7 h 190"/>
                  <a:gd name="T4" fmla="*/ 376 w 379"/>
                  <a:gd name="T5" fmla="*/ 0 h 190"/>
                  <a:gd name="T6" fmla="*/ 0 w 379"/>
                  <a:gd name="T7" fmla="*/ 18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9" h="190">
                    <a:moveTo>
                      <a:pt x="3" y="190"/>
                    </a:moveTo>
                    <a:lnTo>
                      <a:pt x="379" y="7"/>
                    </a:lnTo>
                    <a:lnTo>
                      <a:pt x="376" y="0"/>
                    </a:lnTo>
                    <a:lnTo>
                      <a:pt x="0" y="1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ṣľîdê"/>
              <p:cNvSpPr/>
              <p:nvPr/>
            </p:nvSpPr>
            <p:spPr bwMode="auto">
              <a:xfrm>
                <a:off x="8261351" y="2778125"/>
                <a:ext cx="596900" cy="290513"/>
              </a:xfrm>
              <a:custGeom>
                <a:avLst/>
                <a:gdLst>
                  <a:gd name="T0" fmla="*/ 0 w 376"/>
                  <a:gd name="T1" fmla="*/ 183 h 183"/>
                  <a:gd name="T2" fmla="*/ 376 w 376"/>
                  <a:gd name="T3" fmla="*/ 0 h 183"/>
                  <a:gd name="T4" fmla="*/ 0 w 376"/>
                  <a:gd name="T5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6" h="183">
                    <a:moveTo>
                      <a:pt x="0" y="183"/>
                    </a:moveTo>
                    <a:lnTo>
                      <a:pt x="376" y="0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ṩḷïḋè"/>
              <p:cNvSpPr/>
              <p:nvPr/>
            </p:nvSpPr>
            <p:spPr bwMode="auto">
              <a:xfrm flipV="1">
                <a:off x="8261351" y="2778125"/>
                <a:ext cx="596900" cy="29051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ŝlîďê"/>
              <p:cNvSpPr/>
              <p:nvPr/>
            </p:nvSpPr>
            <p:spPr bwMode="auto">
              <a:xfrm>
                <a:off x="8258176" y="2776538"/>
                <a:ext cx="601663" cy="296863"/>
              </a:xfrm>
              <a:custGeom>
                <a:avLst/>
                <a:gdLst>
                  <a:gd name="T0" fmla="*/ 4 w 379"/>
                  <a:gd name="T1" fmla="*/ 187 h 187"/>
                  <a:gd name="T2" fmla="*/ 379 w 379"/>
                  <a:gd name="T3" fmla="*/ 4 h 187"/>
                  <a:gd name="T4" fmla="*/ 376 w 379"/>
                  <a:gd name="T5" fmla="*/ 0 h 187"/>
                  <a:gd name="T6" fmla="*/ 0 w 379"/>
                  <a:gd name="T7" fmla="*/ 181 h 187"/>
                  <a:gd name="T8" fmla="*/ 4 w 379"/>
                  <a:gd name="T9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87">
                    <a:moveTo>
                      <a:pt x="4" y="187"/>
                    </a:moveTo>
                    <a:lnTo>
                      <a:pt x="379" y="4"/>
                    </a:lnTo>
                    <a:lnTo>
                      <a:pt x="376" y="0"/>
                    </a:lnTo>
                    <a:lnTo>
                      <a:pt x="0" y="181"/>
                    </a:lnTo>
                    <a:lnTo>
                      <a:pt x="4" y="187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ṧ1iďé"/>
              <p:cNvSpPr/>
              <p:nvPr/>
            </p:nvSpPr>
            <p:spPr bwMode="auto">
              <a:xfrm>
                <a:off x="8258176" y="2776538"/>
                <a:ext cx="601663" cy="296863"/>
              </a:xfrm>
              <a:custGeom>
                <a:avLst/>
                <a:gdLst>
                  <a:gd name="T0" fmla="*/ 4 w 379"/>
                  <a:gd name="T1" fmla="*/ 187 h 187"/>
                  <a:gd name="T2" fmla="*/ 379 w 379"/>
                  <a:gd name="T3" fmla="*/ 4 h 187"/>
                  <a:gd name="T4" fmla="*/ 376 w 379"/>
                  <a:gd name="T5" fmla="*/ 0 h 187"/>
                  <a:gd name="T6" fmla="*/ 0 w 379"/>
                  <a:gd name="T7" fmla="*/ 18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9" h="187">
                    <a:moveTo>
                      <a:pt x="4" y="187"/>
                    </a:moveTo>
                    <a:lnTo>
                      <a:pt x="379" y="4"/>
                    </a:lnTo>
                    <a:lnTo>
                      <a:pt x="376" y="0"/>
                    </a:lnTo>
                    <a:lnTo>
                      <a:pt x="0" y="18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ṣlídé"/>
              <p:cNvSpPr/>
              <p:nvPr/>
            </p:nvSpPr>
            <p:spPr bwMode="auto">
              <a:xfrm>
                <a:off x="8305801" y="2870200"/>
                <a:ext cx="595313" cy="287338"/>
              </a:xfrm>
              <a:custGeom>
                <a:avLst/>
                <a:gdLst>
                  <a:gd name="T0" fmla="*/ 0 w 375"/>
                  <a:gd name="T1" fmla="*/ 181 h 181"/>
                  <a:gd name="T2" fmla="*/ 375 w 375"/>
                  <a:gd name="T3" fmla="*/ 0 h 181"/>
                  <a:gd name="T4" fmla="*/ 0 w 375"/>
                  <a:gd name="T5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75" h="181">
                    <a:moveTo>
                      <a:pt x="0" y="181"/>
                    </a:moveTo>
                    <a:lnTo>
                      <a:pt x="375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śḻîḓé"/>
              <p:cNvSpPr/>
              <p:nvPr/>
            </p:nvSpPr>
            <p:spPr bwMode="auto">
              <a:xfrm flipV="1">
                <a:off x="8305801" y="2870200"/>
                <a:ext cx="595313" cy="28733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ṡ1ïďè"/>
              <p:cNvSpPr/>
              <p:nvPr/>
            </p:nvSpPr>
            <p:spPr bwMode="auto">
              <a:xfrm>
                <a:off x="8302626" y="2865438"/>
                <a:ext cx="601663" cy="298450"/>
              </a:xfrm>
              <a:custGeom>
                <a:avLst/>
                <a:gdLst>
                  <a:gd name="T0" fmla="*/ 3 w 379"/>
                  <a:gd name="T1" fmla="*/ 188 h 188"/>
                  <a:gd name="T2" fmla="*/ 379 w 379"/>
                  <a:gd name="T3" fmla="*/ 5 h 188"/>
                  <a:gd name="T4" fmla="*/ 376 w 379"/>
                  <a:gd name="T5" fmla="*/ 0 h 188"/>
                  <a:gd name="T6" fmla="*/ 0 w 379"/>
                  <a:gd name="T7" fmla="*/ 181 h 188"/>
                  <a:gd name="T8" fmla="*/ 3 w 379"/>
                  <a:gd name="T9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88">
                    <a:moveTo>
                      <a:pt x="3" y="188"/>
                    </a:moveTo>
                    <a:lnTo>
                      <a:pt x="379" y="5"/>
                    </a:lnTo>
                    <a:lnTo>
                      <a:pt x="376" y="0"/>
                    </a:lnTo>
                    <a:lnTo>
                      <a:pt x="0" y="181"/>
                    </a:lnTo>
                    <a:lnTo>
                      <a:pt x="3" y="188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$lïďè"/>
              <p:cNvSpPr/>
              <p:nvPr/>
            </p:nvSpPr>
            <p:spPr bwMode="auto">
              <a:xfrm>
                <a:off x="8302626" y="2865438"/>
                <a:ext cx="601663" cy="298450"/>
              </a:xfrm>
              <a:custGeom>
                <a:avLst/>
                <a:gdLst>
                  <a:gd name="T0" fmla="*/ 3 w 379"/>
                  <a:gd name="T1" fmla="*/ 188 h 188"/>
                  <a:gd name="T2" fmla="*/ 379 w 379"/>
                  <a:gd name="T3" fmla="*/ 5 h 188"/>
                  <a:gd name="T4" fmla="*/ 376 w 379"/>
                  <a:gd name="T5" fmla="*/ 0 h 188"/>
                  <a:gd name="T6" fmla="*/ 0 w 379"/>
                  <a:gd name="T7" fmla="*/ 18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9" h="188">
                    <a:moveTo>
                      <a:pt x="3" y="188"/>
                    </a:moveTo>
                    <a:lnTo>
                      <a:pt x="379" y="5"/>
                    </a:lnTo>
                    <a:lnTo>
                      <a:pt x="376" y="0"/>
                    </a:lnTo>
                    <a:lnTo>
                      <a:pt x="0" y="18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ṡlîďè"/>
              <p:cNvSpPr/>
              <p:nvPr/>
            </p:nvSpPr>
            <p:spPr bwMode="auto">
              <a:xfrm>
                <a:off x="7313613" y="4146550"/>
                <a:ext cx="715963" cy="317500"/>
              </a:xfrm>
              <a:custGeom>
                <a:avLst/>
                <a:gdLst>
                  <a:gd name="T0" fmla="*/ 12 w 279"/>
                  <a:gd name="T1" fmla="*/ 124 h 124"/>
                  <a:gd name="T2" fmla="*/ 4 w 279"/>
                  <a:gd name="T3" fmla="*/ 109 h 124"/>
                  <a:gd name="T4" fmla="*/ 60 w 279"/>
                  <a:gd name="T5" fmla="*/ 13 h 124"/>
                  <a:gd name="T6" fmla="*/ 84 w 279"/>
                  <a:gd name="T7" fmla="*/ 0 h 124"/>
                  <a:gd name="T8" fmla="*/ 195 w 279"/>
                  <a:gd name="T9" fmla="*/ 0 h 124"/>
                  <a:gd name="T10" fmla="*/ 219 w 279"/>
                  <a:gd name="T11" fmla="*/ 13 h 124"/>
                  <a:gd name="T12" fmla="*/ 275 w 279"/>
                  <a:gd name="T13" fmla="*/ 110 h 124"/>
                  <a:gd name="T14" fmla="*/ 267 w 279"/>
                  <a:gd name="T15" fmla="*/ 124 h 124"/>
                  <a:gd name="T16" fmla="*/ 12 w 279"/>
                  <a:gd name="T17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124">
                    <a:moveTo>
                      <a:pt x="12" y="124"/>
                    </a:moveTo>
                    <a:cubicBezTo>
                      <a:pt x="3" y="124"/>
                      <a:pt x="0" y="117"/>
                      <a:pt x="4" y="109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4" y="5"/>
                      <a:pt x="75" y="0"/>
                      <a:pt x="84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204" y="0"/>
                      <a:pt x="215" y="5"/>
                      <a:pt x="219" y="13"/>
                    </a:cubicBezTo>
                    <a:cubicBezTo>
                      <a:pt x="275" y="110"/>
                      <a:pt x="275" y="110"/>
                      <a:pt x="275" y="110"/>
                    </a:cubicBezTo>
                    <a:cubicBezTo>
                      <a:pt x="279" y="117"/>
                      <a:pt x="275" y="124"/>
                      <a:pt x="267" y="124"/>
                    </a:cubicBezTo>
                    <a:lnTo>
                      <a:pt x="12" y="124"/>
                    </a:lnTo>
                    <a:close/>
                  </a:path>
                </a:pathLst>
              </a:custGeom>
              <a:solidFill>
                <a:srgbClr val="64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ṧḷïďè"/>
              <p:cNvSpPr/>
              <p:nvPr/>
            </p:nvSpPr>
            <p:spPr bwMode="auto">
              <a:xfrm>
                <a:off x="8312151" y="3425825"/>
                <a:ext cx="468313" cy="681038"/>
              </a:xfrm>
              <a:custGeom>
                <a:avLst/>
                <a:gdLst>
                  <a:gd name="T0" fmla="*/ 5 w 182"/>
                  <a:gd name="T1" fmla="*/ 33 h 266"/>
                  <a:gd name="T2" fmla="*/ 57 w 182"/>
                  <a:gd name="T3" fmla="*/ 5 h 266"/>
                  <a:gd name="T4" fmla="*/ 97 w 182"/>
                  <a:gd name="T5" fmla="*/ 35 h 266"/>
                  <a:gd name="T6" fmla="*/ 174 w 182"/>
                  <a:gd name="T7" fmla="*/ 186 h 266"/>
                  <a:gd name="T8" fmla="*/ 180 w 182"/>
                  <a:gd name="T9" fmla="*/ 227 h 266"/>
                  <a:gd name="T10" fmla="*/ 129 w 182"/>
                  <a:gd name="T11" fmla="*/ 261 h 266"/>
                  <a:gd name="T12" fmla="*/ 106 w 182"/>
                  <a:gd name="T13" fmla="*/ 190 h 266"/>
                  <a:gd name="T14" fmla="*/ 135 w 182"/>
                  <a:gd name="T15" fmla="*/ 182 h 266"/>
                  <a:gd name="T16" fmla="*/ 101 w 182"/>
                  <a:gd name="T17" fmla="*/ 88 h 266"/>
                  <a:gd name="T18" fmla="*/ 76 w 182"/>
                  <a:gd name="T19" fmla="*/ 65 h 266"/>
                  <a:gd name="T20" fmla="*/ 40 w 182"/>
                  <a:gd name="T21" fmla="*/ 78 h 266"/>
                  <a:gd name="T22" fmla="*/ 5 w 182"/>
                  <a:gd name="T23" fmla="*/ 3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2" h="266">
                    <a:moveTo>
                      <a:pt x="5" y="33"/>
                    </a:moveTo>
                    <a:cubicBezTo>
                      <a:pt x="5" y="33"/>
                      <a:pt x="46" y="0"/>
                      <a:pt x="57" y="5"/>
                    </a:cubicBezTo>
                    <a:cubicBezTo>
                      <a:pt x="57" y="5"/>
                      <a:pt x="88" y="29"/>
                      <a:pt x="97" y="35"/>
                    </a:cubicBezTo>
                    <a:cubicBezTo>
                      <a:pt x="106" y="40"/>
                      <a:pt x="164" y="97"/>
                      <a:pt x="174" y="186"/>
                    </a:cubicBezTo>
                    <a:cubicBezTo>
                      <a:pt x="174" y="186"/>
                      <a:pt x="179" y="220"/>
                      <a:pt x="180" y="227"/>
                    </a:cubicBezTo>
                    <a:cubicBezTo>
                      <a:pt x="182" y="234"/>
                      <a:pt x="136" y="266"/>
                      <a:pt x="129" y="261"/>
                    </a:cubicBezTo>
                    <a:cubicBezTo>
                      <a:pt x="121" y="256"/>
                      <a:pt x="92" y="201"/>
                      <a:pt x="106" y="190"/>
                    </a:cubicBezTo>
                    <a:cubicBezTo>
                      <a:pt x="119" y="180"/>
                      <a:pt x="130" y="184"/>
                      <a:pt x="135" y="182"/>
                    </a:cubicBezTo>
                    <a:cubicBezTo>
                      <a:pt x="141" y="179"/>
                      <a:pt x="146" y="170"/>
                      <a:pt x="101" y="88"/>
                    </a:cubicBezTo>
                    <a:cubicBezTo>
                      <a:pt x="101" y="88"/>
                      <a:pt x="89" y="55"/>
                      <a:pt x="76" y="65"/>
                    </a:cubicBezTo>
                    <a:cubicBezTo>
                      <a:pt x="62" y="76"/>
                      <a:pt x="54" y="89"/>
                      <a:pt x="40" y="78"/>
                    </a:cubicBezTo>
                    <a:cubicBezTo>
                      <a:pt x="26" y="66"/>
                      <a:pt x="0" y="42"/>
                      <a:pt x="5" y="33"/>
                    </a:cubicBezTo>
                    <a:close/>
                  </a:path>
                </a:pathLst>
              </a:custGeom>
              <a:solidFill>
                <a:srgbClr val="B130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ṧľiḑe"/>
              <p:cNvSpPr/>
              <p:nvPr/>
            </p:nvSpPr>
            <p:spPr bwMode="auto">
              <a:xfrm>
                <a:off x="8683626" y="2311400"/>
                <a:ext cx="192088" cy="311150"/>
              </a:xfrm>
              <a:custGeom>
                <a:avLst/>
                <a:gdLst>
                  <a:gd name="T0" fmla="*/ 71 w 75"/>
                  <a:gd name="T1" fmla="*/ 68 h 121"/>
                  <a:gd name="T2" fmla="*/ 70 w 75"/>
                  <a:gd name="T3" fmla="*/ 61 h 121"/>
                  <a:gd name="T4" fmla="*/ 53 w 75"/>
                  <a:gd name="T5" fmla="*/ 27 h 121"/>
                  <a:gd name="T6" fmla="*/ 50 w 75"/>
                  <a:gd name="T7" fmla="*/ 26 h 121"/>
                  <a:gd name="T8" fmla="*/ 43 w 75"/>
                  <a:gd name="T9" fmla="*/ 13 h 121"/>
                  <a:gd name="T10" fmla="*/ 36 w 75"/>
                  <a:gd name="T11" fmla="*/ 13 h 121"/>
                  <a:gd name="T12" fmla="*/ 20 w 75"/>
                  <a:gd name="T13" fmla="*/ 5 h 121"/>
                  <a:gd name="T14" fmla="*/ 20 w 75"/>
                  <a:gd name="T15" fmla="*/ 14 h 121"/>
                  <a:gd name="T16" fmla="*/ 9 w 75"/>
                  <a:gd name="T17" fmla="*/ 34 h 121"/>
                  <a:gd name="T18" fmla="*/ 1 w 75"/>
                  <a:gd name="T19" fmla="*/ 62 h 121"/>
                  <a:gd name="T20" fmla="*/ 15 w 75"/>
                  <a:gd name="T21" fmla="*/ 70 h 121"/>
                  <a:gd name="T22" fmla="*/ 25 w 75"/>
                  <a:gd name="T23" fmla="*/ 61 h 121"/>
                  <a:gd name="T24" fmla="*/ 25 w 75"/>
                  <a:gd name="T25" fmla="*/ 82 h 121"/>
                  <a:gd name="T26" fmla="*/ 37 w 75"/>
                  <a:gd name="T27" fmla="*/ 89 h 121"/>
                  <a:gd name="T28" fmla="*/ 40 w 75"/>
                  <a:gd name="T29" fmla="*/ 88 h 121"/>
                  <a:gd name="T30" fmla="*/ 39 w 75"/>
                  <a:gd name="T31" fmla="*/ 101 h 121"/>
                  <a:gd name="T32" fmla="*/ 63 w 75"/>
                  <a:gd name="T33" fmla="*/ 111 h 121"/>
                  <a:gd name="T34" fmla="*/ 71 w 75"/>
                  <a:gd name="T35" fmla="*/ 6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121">
                    <a:moveTo>
                      <a:pt x="71" y="68"/>
                    </a:moveTo>
                    <a:cubicBezTo>
                      <a:pt x="72" y="65"/>
                      <a:pt x="71" y="63"/>
                      <a:pt x="70" y="61"/>
                    </a:cubicBezTo>
                    <a:cubicBezTo>
                      <a:pt x="66" y="48"/>
                      <a:pt x="59" y="35"/>
                      <a:pt x="53" y="27"/>
                    </a:cubicBezTo>
                    <a:cubicBezTo>
                      <a:pt x="52" y="26"/>
                      <a:pt x="51" y="26"/>
                      <a:pt x="50" y="26"/>
                    </a:cubicBezTo>
                    <a:cubicBezTo>
                      <a:pt x="48" y="20"/>
                      <a:pt x="45" y="16"/>
                      <a:pt x="43" y="13"/>
                    </a:cubicBezTo>
                    <a:cubicBezTo>
                      <a:pt x="40" y="11"/>
                      <a:pt x="38" y="11"/>
                      <a:pt x="36" y="13"/>
                    </a:cubicBezTo>
                    <a:cubicBezTo>
                      <a:pt x="34" y="5"/>
                      <a:pt x="29" y="0"/>
                      <a:pt x="20" y="5"/>
                    </a:cubicBezTo>
                    <a:cubicBezTo>
                      <a:pt x="16" y="8"/>
                      <a:pt x="17" y="13"/>
                      <a:pt x="20" y="14"/>
                    </a:cubicBezTo>
                    <a:cubicBezTo>
                      <a:pt x="15" y="19"/>
                      <a:pt x="11" y="28"/>
                      <a:pt x="9" y="34"/>
                    </a:cubicBezTo>
                    <a:cubicBezTo>
                      <a:pt x="5" y="42"/>
                      <a:pt x="0" y="53"/>
                      <a:pt x="1" y="62"/>
                    </a:cubicBezTo>
                    <a:cubicBezTo>
                      <a:pt x="1" y="68"/>
                      <a:pt x="9" y="74"/>
                      <a:pt x="15" y="70"/>
                    </a:cubicBezTo>
                    <a:cubicBezTo>
                      <a:pt x="19" y="67"/>
                      <a:pt x="22" y="64"/>
                      <a:pt x="25" y="61"/>
                    </a:cubicBezTo>
                    <a:cubicBezTo>
                      <a:pt x="23" y="68"/>
                      <a:pt x="23" y="76"/>
                      <a:pt x="25" y="82"/>
                    </a:cubicBezTo>
                    <a:cubicBezTo>
                      <a:pt x="27" y="88"/>
                      <a:pt x="32" y="90"/>
                      <a:pt x="37" y="89"/>
                    </a:cubicBezTo>
                    <a:cubicBezTo>
                      <a:pt x="38" y="89"/>
                      <a:pt x="39" y="89"/>
                      <a:pt x="40" y="88"/>
                    </a:cubicBezTo>
                    <a:cubicBezTo>
                      <a:pt x="39" y="93"/>
                      <a:pt x="38" y="97"/>
                      <a:pt x="39" y="101"/>
                    </a:cubicBezTo>
                    <a:cubicBezTo>
                      <a:pt x="42" y="113"/>
                      <a:pt x="53" y="121"/>
                      <a:pt x="63" y="111"/>
                    </a:cubicBezTo>
                    <a:cubicBezTo>
                      <a:pt x="74" y="101"/>
                      <a:pt x="75" y="84"/>
                      <a:pt x="71" y="68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šḻîḍé"/>
              <p:cNvSpPr/>
              <p:nvPr/>
            </p:nvSpPr>
            <p:spPr bwMode="auto">
              <a:xfrm>
                <a:off x="8593138" y="3581400"/>
                <a:ext cx="174625" cy="287338"/>
              </a:xfrm>
              <a:custGeom>
                <a:avLst/>
                <a:gdLst>
                  <a:gd name="T0" fmla="*/ 35 w 68"/>
                  <a:gd name="T1" fmla="*/ 7 h 112"/>
                  <a:gd name="T2" fmla="*/ 24 w 68"/>
                  <a:gd name="T3" fmla="*/ 1 h 112"/>
                  <a:gd name="T4" fmla="*/ 20 w 68"/>
                  <a:gd name="T5" fmla="*/ 17 h 112"/>
                  <a:gd name="T6" fmla="*/ 20 w 68"/>
                  <a:gd name="T7" fmla="*/ 17 h 112"/>
                  <a:gd name="T8" fmla="*/ 19 w 68"/>
                  <a:gd name="T9" fmla="*/ 21 h 112"/>
                  <a:gd name="T10" fmla="*/ 13 w 68"/>
                  <a:gd name="T11" fmla="*/ 32 h 112"/>
                  <a:gd name="T12" fmla="*/ 3 w 68"/>
                  <a:gd name="T13" fmla="*/ 45 h 112"/>
                  <a:gd name="T14" fmla="*/ 23 w 68"/>
                  <a:gd name="T15" fmla="*/ 58 h 112"/>
                  <a:gd name="T16" fmla="*/ 21 w 68"/>
                  <a:gd name="T17" fmla="*/ 66 h 112"/>
                  <a:gd name="T18" fmla="*/ 34 w 68"/>
                  <a:gd name="T19" fmla="*/ 82 h 112"/>
                  <a:gd name="T20" fmla="*/ 32 w 68"/>
                  <a:gd name="T21" fmla="*/ 92 h 112"/>
                  <a:gd name="T22" fmla="*/ 49 w 68"/>
                  <a:gd name="T23" fmla="*/ 105 h 112"/>
                  <a:gd name="T24" fmla="*/ 65 w 68"/>
                  <a:gd name="T25" fmla="*/ 74 h 112"/>
                  <a:gd name="T26" fmla="*/ 35 w 68"/>
                  <a:gd name="T27" fmla="*/ 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112">
                    <a:moveTo>
                      <a:pt x="35" y="7"/>
                    </a:moveTo>
                    <a:cubicBezTo>
                      <a:pt x="34" y="3"/>
                      <a:pt x="30" y="0"/>
                      <a:pt x="24" y="1"/>
                    </a:cubicBezTo>
                    <a:cubicBezTo>
                      <a:pt x="15" y="2"/>
                      <a:pt x="13" y="13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9"/>
                      <a:pt x="19" y="20"/>
                      <a:pt x="19" y="21"/>
                    </a:cubicBezTo>
                    <a:cubicBezTo>
                      <a:pt x="18" y="25"/>
                      <a:pt x="16" y="28"/>
                      <a:pt x="13" y="32"/>
                    </a:cubicBezTo>
                    <a:cubicBezTo>
                      <a:pt x="11" y="36"/>
                      <a:pt x="4" y="40"/>
                      <a:pt x="3" y="45"/>
                    </a:cubicBezTo>
                    <a:cubicBezTo>
                      <a:pt x="0" y="58"/>
                      <a:pt x="13" y="64"/>
                      <a:pt x="23" y="58"/>
                    </a:cubicBezTo>
                    <a:cubicBezTo>
                      <a:pt x="23" y="61"/>
                      <a:pt x="22" y="63"/>
                      <a:pt x="21" y="66"/>
                    </a:cubicBezTo>
                    <a:cubicBezTo>
                      <a:pt x="20" y="74"/>
                      <a:pt x="25" y="83"/>
                      <a:pt x="34" y="82"/>
                    </a:cubicBezTo>
                    <a:cubicBezTo>
                      <a:pt x="32" y="86"/>
                      <a:pt x="32" y="89"/>
                      <a:pt x="32" y="92"/>
                    </a:cubicBezTo>
                    <a:cubicBezTo>
                      <a:pt x="32" y="102"/>
                      <a:pt x="39" y="112"/>
                      <a:pt x="49" y="105"/>
                    </a:cubicBezTo>
                    <a:cubicBezTo>
                      <a:pt x="59" y="99"/>
                      <a:pt x="64" y="84"/>
                      <a:pt x="65" y="74"/>
                    </a:cubicBezTo>
                    <a:cubicBezTo>
                      <a:pt x="68" y="56"/>
                      <a:pt x="38" y="6"/>
                      <a:pt x="35" y="7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ṣḻïḓé"/>
              <p:cNvSpPr/>
              <p:nvPr/>
            </p:nvSpPr>
            <p:spPr bwMode="auto">
              <a:xfrm>
                <a:off x="3624263" y="2955925"/>
                <a:ext cx="195263" cy="279400"/>
              </a:xfrm>
              <a:custGeom>
                <a:avLst/>
                <a:gdLst>
                  <a:gd name="T0" fmla="*/ 73 w 76"/>
                  <a:gd name="T1" fmla="*/ 42 h 109"/>
                  <a:gd name="T2" fmla="*/ 56 w 76"/>
                  <a:gd name="T3" fmla="*/ 20 h 109"/>
                  <a:gd name="T4" fmla="*/ 36 w 76"/>
                  <a:gd name="T5" fmla="*/ 12 h 109"/>
                  <a:gd name="T6" fmla="*/ 10 w 76"/>
                  <a:gd name="T7" fmla="*/ 1 h 109"/>
                  <a:gd name="T8" fmla="*/ 6 w 76"/>
                  <a:gd name="T9" fmla="*/ 5 h 109"/>
                  <a:gd name="T10" fmla="*/ 6 w 76"/>
                  <a:gd name="T11" fmla="*/ 6 h 109"/>
                  <a:gd name="T12" fmla="*/ 7 w 76"/>
                  <a:gd name="T13" fmla="*/ 18 h 109"/>
                  <a:gd name="T14" fmla="*/ 9 w 76"/>
                  <a:gd name="T15" fmla="*/ 19 h 109"/>
                  <a:gd name="T16" fmla="*/ 13 w 76"/>
                  <a:gd name="T17" fmla="*/ 25 h 109"/>
                  <a:gd name="T18" fmla="*/ 8 w 76"/>
                  <a:gd name="T19" fmla="*/ 32 h 109"/>
                  <a:gd name="T20" fmla="*/ 9 w 76"/>
                  <a:gd name="T21" fmla="*/ 39 h 109"/>
                  <a:gd name="T22" fmla="*/ 4 w 76"/>
                  <a:gd name="T23" fmla="*/ 45 h 109"/>
                  <a:gd name="T24" fmla="*/ 5 w 76"/>
                  <a:gd name="T25" fmla="*/ 53 h 109"/>
                  <a:gd name="T26" fmla="*/ 1 w 76"/>
                  <a:gd name="T27" fmla="*/ 59 h 109"/>
                  <a:gd name="T28" fmla="*/ 4 w 76"/>
                  <a:gd name="T29" fmla="*/ 71 h 109"/>
                  <a:gd name="T30" fmla="*/ 9 w 76"/>
                  <a:gd name="T31" fmla="*/ 77 h 109"/>
                  <a:gd name="T32" fmla="*/ 62 w 76"/>
                  <a:gd name="T33" fmla="*/ 98 h 109"/>
                  <a:gd name="T34" fmla="*/ 65 w 76"/>
                  <a:gd name="T35" fmla="*/ 86 h 109"/>
                  <a:gd name="T36" fmla="*/ 65 w 76"/>
                  <a:gd name="T37" fmla="*/ 85 h 109"/>
                  <a:gd name="T38" fmla="*/ 65 w 76"/>
                  <a:gd name="T39" fmla="*/ 76 h 109"/>
                  <a:gd name="T40" fmla="*/ 68 w 76"/>
                  <a:gd name="T41" fmla="*/ 65 h 109"/>
                  <a:gd name="T42" fmla="*/ 67 w 76"/>
                  <a:gd name="T43" fmla="*/ 64 h 109"/>
                  <a:gd name="T44" fmla="*/ 72 w 76"/>
                  <a:gd name="T45" fmla="*/ 58 h 109"/>
                  <a:gd name="T46" fmla="*/ 69 w 76"/>
                  <a:gd name="T47" fmla="*/ 48 h 109"/>
                  <a:gd name="T48" fmla="*/ 73 w 76"/>
                  <a:gd name="T49" fmla="*/ 4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6" h="109">
                    <a:moveTo>
                      <a:pt x="73" y="42"/>
                    </a:moveTo>
                    <a:cubicBezTo>
                      <a:pt x="76" y="32"/>
                      <a:pt x="64" y="24"/>
                      <a:pt x="56" y="20"/>
                    </a:cubicBezTo>
                    <a:cubicBezTo>
                      <a:pt x="50" y="17"/>
                      <a:pt x="43" y="14"/>
                      <a:pt x="36" y="12"/>
                    </a:cubicBezTo>
                    <a:cubicBezTo>
                      <a:pt x="27" y="9"/>
                      <a:pt x="18" y="4"/>
                      <a:pt x="10" y="1"/>
                    </a:cubicBezTo>
                    <a:cubicBezTo>
                      <a:pt x="7" y="0"/>
                      <a:pt x="5" y="3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3" y="9"/>
                      <a:pt x="2" y="15"/>
                      <a:pt x="7" y="18"/>
                    </a:cubicBezTo>
                    <a:cubicBezTo>
                      <a:pt x="8" y="18"/>
                      <a:pt x="8" y="19"/>
                      <a:pt x="9" y="19"/>
                    </a:cubicBezTo>
                    <a:cubicBezTo>
                      <a:pt x="10" y="21"/>
                      <a:pt x="11" y="23"/>
                      <a:pt x="13" y="25"/>
                    </a:cubicBezTo>
                    <a:cubicBezTo>
                      <a:pt x="10" y="26"/>
                      <a:pt x="8" y="29"/>
                      <a:pt x="8" y="32"/>
                    </a:cubicBezTo>
                    <a:cubicBezTo>
                      <a:pt x="8" y="35"/>
                      <a:pt x="8" y="37"/>
                      <a:pt x="9" y="39"/>
                    </a:cubicBezTo>
                    <a:cubicBezTo>
                      <a:pt x="7" y="40"/>
                      <a:pt x="5" y="42"/>
                      <a:pt x="4" y="45"/>
                    </a:cubicBezTo>
                    <a:cubicBezTo>
                      <a:pt x="3" y="48"/>
                      <a:pt x="4" y="50"/>
                      <a:pt x="5" y="53"/>
                    </a:cubicBezTo>
                    <a:cubicBezTo>
                      <a:pt x="3" y="54"/>
                      <a:pt x="2" y="56"/>
                      <a:pt x="1" y="59"/>
                    </a:cubicBezTo>
                    <a:cubicBezTo>
                      <a:pt x="0" y="64"/>
                      <a:pt x="1" y="68"/>
                      <a:pt x="4" y="71"/>
                    </a:cubicBezTo>
                    <a:cubicBezTo>
                      <a:pt x="5" y="73"/>
                      <a:pt x="6" y="76"/>
                      <a:pt x="9" y="77"/>
                    </a:cubicBezTo>
                    <a:cubicBezTo>
                      <a:pt x="28" y="86"/>
                      <a:pt x="38" y="109"/>
                      <a:pt x="62" y="98"/>
                    </a:cubicBezTo>
                    <a:cubicBezTo>
                      <a:pt x="66" y="96"/>
                      <a:pt x="68" y="89"/>
                      <a:pt x="65" y="86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6" y="83"/>
                      <a:pt x="66" y="79"/>
                      <a:pt x="65" y="76"/>
                    </a:cubicBezTo>
                    <a:cubicBezTo>
                      <a:pt x="68" y="74"/>
                      <a:pt x="71" y="69"/>
                      <a:pt x="68" y="65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9" y="63"/>
                      <a:pt x="70" y="61"/>
                      <a:pt x="72" y="58"/>
                    </a:cubicBezTo>
                    <a:cubicBezTo>
                      <a:pt x="73" y="54"/>
                      <a:pt x="72" y="51"/>
                      <a:pt x="69" y="48"/>
                    </a:cubicBezTo>
                    <a:cubicBezTo>
                      <a:pt x="71" y="47"/>
                      <a:pt x="73" y="45"/>
                      <a:pt x="73" y="42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ṣḷidé"/>
              <p:cNvSpPr/>
              <p:nvPr/>
            </p:nvSpPr>
            <p:spPr bwMode="auto">
              <a:xfrm>
                <a:off x="7837488" y="1524000"/>
                <a:ext cx="249238" cy="128588"/>
              </a:xfrm>
              <a:custGeom>
                <a:avLst/>
                <a:gdLst>
                  <a:gd name="T0" fmla="*/ 90 w 97"/>
                  <a:gd name="T1" fmla="*/ 26 h 50"/>
                  <a:gd name="T2" fmla="*/ 46 w 97"/>
                  <a:gd name="T3" fmla="*/ 13 h 50"/>
                  <a:gd name="T4" fmla="*/ 7 w 97"/>
                  <a:gd name="T5" fmla="*/ 3 h 50"/>
                  <a:gd name="T6" fmla="*/ 3 w 97"/>
                  <a:gd name="T7" fmla="*/ 15 h 50"/>
                  <a:gd name="T8" fmla="*/ 39 w 97"/>
                  <a:gd name="T9" fmla="*/ 40 h 50"/>
                  <a:gd name="T10" fmla="*/ 84 w 97"/>
                  <a:gd name="T11" fmla="*/ 47 h 50"/>
                  <a:gd name="T12" fmla="*/ 90 w 97"/>
                  <a:gd name="T13" fmla="*/ 2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50">
                    <a:moveTo>
                      <a:pt x="90" y="26"/>
                    </a:moveTo>
                    <a:cubicBezTo>
                      <a:pt x="78" y="15"/>
                      <a:pt x="61" y="17"/>
                      <a:pt x="46" y="13"/>
                    </a:cubicBezTo>
                    <a:cubicBezTo>
                      <a:pt x="32" y="10"/>
                      <a:pt x="22" y="0"/>
                      <a:pt x="7" y="3"/>
                    </a:cubicBezTo>
                    <a:cubicBezTo>
                      <a:pt x="1" y="4"/>
                      <a:pt x="0" y="11"/>
                      <a:pt x="3" y="15"/>
                    </a:cubicBezTo>
                    <a:cubicBezTo>
                      <a:pt x="13" y="26"/>
                      <a:pt x="26" y="35"/>
                      <a:pt x="39" y="40"/>
                    </a:cubicBezTo>
                    <a:cubicBezTo>
                      <a:pt x="52" y="45"/>
                      <a:pt x="71" y="50"/>
                      <a:pt x="84" y="47"/>
                    </a:cubicBezTo>
                    <a:cubicBezTo>
                      <a:pt x="93" y="45"/>
                      <a:pt x="97" y="32"/>
                      <a:pt x="90" y="26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ṥľîdê"/>
              <p:cNvSpPr/>
              <p:nvPr/>
            </p:nvSpPr>
            <p:spPr bwMode="auto">
              <a:xfrm>
                <a:off x="3400426" y="1641475"/>
                <a:ext cx="309563" cy="336550"/>
              </a:xfrm>
              <a:custGeom>
                <a:avLst/>
                <a:gdLst>
                  <a:gd name="T0" fmla="*/ 88 w 120"/>
                  <a:gd name="T1" fmla="*/ 4 h 131"/>
                  <a:gd name="T2" fmla="*/ 65 w 120"/>
                  <a:gd name="T3" fmla="*/ 0 h 131"/>
                  <a:gd name="T4" fmla="*/ 55 w 120"/>
                  <a:gd name="T5" fmla="*/ 16 h 131"/>
                  <a:gd name="T6" fmla="*/ 80 w 120"/>
                  <a:gd name="T7" fmla="*/ 19 h 131"/>
                  <a:gd name="T8" fmla="*/ 102 w 120"/>
                  <a:gd name="T9" fmla="*/ 57 h 131"/>
                  <a:gd name="T10" fmla="*/ 98 w 120"/>
                  <a:gd name="T11" fmla="*/ 81 h 131"/>
                  <a:gd name="T12" fmla="*/ 67 w 120"/>
                  <a:gd name="T13" fmla="*/ 111 h 131"/>
                  <a:gd name="T14" fmla="*/ 35 w 120"/>
                  <a:gd name="T15" fmla="*/ 106 h 131"/>
                  <a:gd name="T16" fmla="*/ 13 w 120"/>
                  <a:gd name="T17" fmla="*/ 80 h 131"/>
                  <a:gd name="T18" fmla="*/ 0 w 120"/>
                  <a:gd name="T19" fmla="*/ 99 h 131"/>
                  <a:gd name="T20" fmla="*/ 26 w 120"/>
                  <a:gd name="T21" fmla="*/ 122 h 131"/>
                  <a:gd name="T22" fmla="*/ 70 w 120"/>
                  <a:gd name="T23" fmla="*/ 128 h 131"/>
                  <a:gd name="T24" fmla="*/ 112 w 120"/>
                  <a:gd name="T25" fmla="*/ 87 h 131"/>
                  <a:gd name="T26" fmla="*/ 116 w 120"/>
                  <a:gd name="T27" fmla="*/ 54 h 131"/>
                  <a:gd name="T28" fmla="*/ 88 w 120"/>
                  <a:gd name="T29" fmla="*/ 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131">
                    <a:moveTo>
                      <a:pt x="88" y="4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2" y="5"/>
                      <a:pt x="58" y="11"/>
                      <a:pt x="55" y="16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95" y="21"/>
                      <a:pt x="104" y="38"/>
                      <a:pt x="102" y="57"/>
                    </a:cubicBezTo>
                    <a:cubicBezTo>
                      <a:pt x="98" y="81"/>
                      <a:pt x="98" y="81"/>
                      <a:pt x="98" y="81"/>
                    </a:cubicBezTo>
                    <a:cubicBezTo>
                      <a:pt x="96" y="99"/>
                      <a:pt x="82" y="113"/>
                      <a:pt x="67" y="111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23" y="104"/>
                      <a:pt x="15" y="94"/>
                      <a:pt x="13" y="80"/>
                    </a:cubicBezTo>
                    <a:cubicBezTo>
                      <a:pt x="9" y="86"/>
                      <a:pt x="5" y="93"/>
                      <a:pt x="0" y="99"/>
                    </a:cubicBezTo>
                    <a:cubicBezTo>
                      <a:pt x="5" y="111"/>
                      <a:pt x="14" y="120"/>
                      <a:pt x="26" y="122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89" y="131"/>
                      <a:pt x="108" y="113"/>
                      <a:pt x="112" y="87"/>
                    </a:cubicBezTo>
                    <a:cubicBezTo>
                      <a:pt x="116" y="54"/>
                      <a:pt x="116" y="54"/>
                      <a:pt x="116" y="54"/>
                    </a:cubicBezTo>
                    <a:cubicBezTo>
                      <a:pt x="120" y="29"/>
                      <a:pt x="107" y="6"/>
                      <a:pt x="88" y="4"/>
                    </a:cubicBezTo>
                    <a:close/>
                  </a:path>
                </a:pathLst>
              </a:custGeom>
              <a:solidFill>
                <a:srgbClr val="FCB7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ṡļîḋe"/>
              <p:cNvSpPr/>
              <p:nvPr/>
            </p:nvSpPr>
            <p:spPr bwMode="auto">
              <a:xfrm>
                <a:off x="3149601" y="1493838"/>
                <a:ext cx="508000" cy="558800"/>
              </a:xfrm>
              <a:custGeom>
                <a:avLst/>
                <a:gdLst>
                  <a:gd name="T0" fmla="*/ 134 w 198"/>
                  <a:gd name="T1" fmla="*/ 208 h 218"/>
                  <a:gd name="T2" fmla="*/ 118 w 198"/>
                  <a:gd name="T3" fmla="*/ 217 h 218"/>
                  <a:gd name="T4" fmla="*/ 26 w 198"/>
                  <a:gd name="T5" fmla="*/ 204 h 218"/>
                  <a:gd name="T6" fmla="*/ 13 w 198"/>
                  <a:gd name="T7" fmla="*/ 190 h 218"/>
                  <a:gd name="T8" fmla="*/ 1 w 198"/>
                  <a:gd name="T9" fmla="*/ 12 h 218"/>
                  <a:gd name="T10" fmla="*/ 12 w 198"/>
                  <a:gd name="T11" fmla="*/ 1 h 218"/>
                  <a:gd name="T12" fmla="*/ 188 w 198"/>
                  <a:gd name="T13" fmla="*/ 27 h 218"/>
                  <a:gd name="T14" fmla="*/ 196 w 198"/>
                  <a:gd name="T15" fmla="*/ 40 h 218"/>
                  <a:gd name="T16" fmla="*/ 134 w 198"/>
                  <a:gd name="T17" fmla="*/ 20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18">
                    <a:moveTo>
                      <a:pt x="134" y="208"/>
                    </a:moveTo>
                    <a:cubicBezTo>
                      <a:pt x="132" y="214"/>
                      <a:pt x="124" y="218"/>
                      <a:pt x="118" y="217"/>
                    </a:cubicBezTo>
                    <a:cubicBezTo>
                      <a:pt x="26" y="204"/>
                      <a:pt x="26" y="204"/>
                      <a:pt x="26" y="204"/>
                    </a:cubicBezTo>
                    <a:cubicBezTo>
                      <a:pt x="19" y="203"/>
                      <a:pt x="14" y="197"/>
                      <a:pt x="13" y="19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5"/>
                      <a:pt x="5" y="0"/>
                      <a:pt x="12" y="1"/>
                    </a:cubicBezTo>
                    <a:cubicBezTo>
                      <a:pt x="188" y="27"/>
                      <a:pt x="188" y="27"/>
                      <a:pt x="188" y="27"/>
                    </a:cubicBezTo>
                    <a:cubicBezTo>
                      <a:pt x="195" y="28"/>
                      <a:pt x="198" y="33"/>
                      <a:pt x="196" y="40"/>
                    </a:cubicBezTo>
                    <a:lnTo>
                      <a:pt x="134" y="208"/>
                    </a:lnTo>
                    <a:close/>
                  </a:path>
                </a:pathLst>
              </a:custGeom>
              <a:solidFill>
                <a:srgbClr val="FCB7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śļíḍê"/>
              <p:cNvSpPr/>
              <p:nvPr/>
            </p:nvSpPr>
            <p:spPr bwMode="auto">
              <a:xfrm>
                <a:off x="3578226" y="1744663"/>
                <a:ext cx="241300" cy="128588"/>
              </a:xfrm>
              <a:custGeom>
                <a:avLst/>
                <a:gdLst>
                  <a:gd name="T0" fmla="*/ 92 w 94"/>
                  <a:gd name="T1" fmla="*/ 39 h 50"/>
                  <a:gd name="T2" fmla="*/ 51 w 94"/>
                  <a:gd name="T3" fmla="*/ 13 h 50"/>
                  <a:gd name="T4" fmla="*/ 16 w 94"/>
                  <a:gd name="T5" fmla="*/ 8 h 50"/>
                  <a:gd name="T6" fmla="*/ 7 w 94"/>
                  <a:gd name="T7" fmla="*/ 39 h 50"/>
                  <a:gd name="T8" fmla="*/ 40 w 94"/>
                  <a:gd name="T9" fmla="*/ 49 h 50"/>
                  <a:gd name="T10" fmla="*/ 52 w 94"/>
                  <a:gd name="T11" fmla="*/ 39 h 50"/>
                  <a:gd name="T12" fmla="*/ 89 w 94"/>
                  <a:gd name="T13" fmla="*/ 47 h 50"/>
                  <a:gd name="T14" fmla="*/ 92 w 94"/>
                  <a:gd name="T15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50">
                    <a:moveTo>
                      <a:pt x="92" y="39"/>
                    </a:moveTo>
                    <a:cubicBezTo>
                      <a:pt x="79" y="29"/>
                      <a:pt x="64" y="23"/>
                      <a:pt x="51" y="13"/>
                    </a:cubicBezTo>
                    <a:cubicBezTo>
                      <a:pt x="41" y="4"/>
                      <a:pt x="27" y="0"/>
                      <a:pt x="16" y="8"/>
                    </a:cubicBezTo>
                    <a:cubicBezTo>
                      <a:pt x="5" y="16"/>
                      <a:pt x="0" y="27"/>
                      <a:pt x="7" y="39"/>
                    </a:cubicBezTo>
                    <a:cubicBezTo>
                      <a:pt x="13" y="50"/>
                      <a:pt x="30" y="50"/>
                      <a:pt x="40" y="49"/>
                    </a:cubicBezTo>
                    <a:cubicBezTo>
                      <a:pt x="46" y="49"/>
                      <a:pt x="50" y="44"/>
                      <a:pt x="52" y="39"/>
                    </a:cubicBezTo>
                    <a:cubicBezTo>
                      <a:pt x="64" y="44"/>
                      <a:pt x="77" y="47"/>
                      <a:pt x="89" y="47"/>
                    </a:cubicBezTo>
                    <a:cubicBezTo>
                      <a:pt x="93" y="47"/>
                      <a:pt x="94" y="42"/>
                      <a:pt x="92" y="39"/>
                    </a:cubicBezTo>
                    <a:close/>
                  </a:path>
                </a:pathLst>
              </a:custGeom>
              <a:solidFill>
                <a:srgbClr val="FBC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íṥḻîďè"/>
              <p:cNvSpPr/>
              <p:nvPr/>
            </p:nvSpPr>
            <p:spPr bwMode="auto">
              <a:xfrm>
                <a:off x="5446713" y="4206875"/>
                <a:ext cx="822325" cy="133350"/>
              </a:xfrm>
              <a:custGeom>
                <a:avLst/>
                <a:gdLst>
                  <a:gd name="T0" fmla="*/ 518 w 518"/>
                  <a:gd name="T1" fmla="*/ 84 h 84"/>
                  <a:gd name="T2" fmla="*/ 0 w 518"/>
                  <a:gd name="T3" fmla="*/ 7 h 84"/>
                  <a:gd name="T4" fmla="*/ 0 w 518"/>
                  <a:gd name="T5" fmla="*/ 0 h 84"/>
                  <a:gd name="T6" fmla="*/ 518 w 518"/>
                  <a:gd name="T7" fmla="*/ 0 h 84"/>
                  <a:gd name="T8" fmla="*/ 518 w 518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8" h="84">
                    <a:moveTo>
                      <a:pt x="518" y="84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518" y="0"/>
                    </a:lnTo>
                    <a:lnTo>
                      <a:pt x="518" y="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62" name="îŝlïḋè"/>
          <p:cNvSpPr/>
          <p:nvPr/>
        </p:nvSpPr>
        <p:spPr>
          <a:xfrm>
            <a:off x="839416" y="4785865"/>
            <a:ext cx="901116" cy="9011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64" name="îŝlïḋè"/>
          <p:cNvSpPr/>
          <p:nvPr/>
        </p:nvSpPr>
        <p:spPr>
          <a:xfrm>
            <a:off x="8245725" y="4628133"/>
            <a:ext cx="901116" cy="9011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" name="文本框 1"/>
          <p:cNvSpPr txBox="1"/>
          <p:nvPr/>
        </p:nvSpPr>
        <p:spPr>
          <a:xfrm>
            <a:off x="1836065" y="1910945"/>
            <a:ext cx="3673225" cy="772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/>
              <a:t>试题分类管理、试题管理、添加试题、批量导入试题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7" name="işliḋè"/>
          <p:cNvSpPr/>
          <p:nvPr/>
        </p:nvSpPr>
        <p:spPr bwMode="auto">
          <a:xfrm>
            <a:off x="1871655" y="4982725"/>
            <a:ext cx="2140566" cy="81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zh-CN" dirty="0"/>
              <a:t>分类管理、资源库管理</a:t>
            </a:r>
            <a:endParaRPr lang="en-US" altLang="zh-CN" sz="1100" dirty="0"/>
          </a:p>
        </p:txBody>
      </p:sp>
      <p:sp>
        <p:nvSpPr>
          <p:cNvPr id="168" name="ïŝlïḑê"/>
          <p:cNvSpPr txBox="1"/>
          <p:nvPr/>
        </p:nvSpPr>
        <p:spPr bwMode="auto">
          <a:xfrm>
            <a:off x="1871655" y="4631586"/>
            <a:ext cx="214056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r>
              <a:rPr lang="zh-CN" altLang="en-US" sz="2000" dirty="0"/>
              <a:t>资源库管理</a:t>
            </a:r>
          </a:p>
        </p:txBody>
      </p:sp>
      <p:sp>
        <p:nvSpPr>
          <p:cNvPr id="172" name="işliḋè"/>
          <p:cNvSpPr/>
          <p:nvPr/>
        </p:nvSpPr>
        <p:spPr bwMode="auto">
          <a:xfrm>
            <a:off x="9295252" y="4962943"/>
            <a:ext cx="2562819" cy="81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zh-CN" dirty="0"/>
              <a:t>管理员基本资料修改、密码修改及退出系统</a:t>
            </a:r>
            <a:endParaRPr lang="en-US" altLang="zh-CN" sz="1100" dirty="0"/>
          </a:p>
        </p:txBody>
      </p:sp>
      <p:sp>
        <p:nvSpPr>
          <p:cNvPr id="173" name="ïŝlïḑê"/>
          <p:cNvSpPr txBox="1"/>
          <p:nvPr/>
        </p:nvSpPr>
        <p:spPr bwMode="auto">
          <a:xfrm>
            <a:off x="9295252" y="4541975"/>
            <a:ext cx="214056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r>
              <a:rPr lang="zh-CN" altLang="en-US" sz="2000" dirty="0"/>
              <a:t>个人专区</a:t>
            </a:r>
          </a:p>
        </p:txBody>
      </p:sp>
      <p:sp>
        <p:nvSpPr>
          <p:cNvPr id="174" name="işliḋè"/>
          <p:cNvSpPr/>
          <p:nvPr/>
        </p:nvSpPr>
        <p:spPr bwMode="auto">
          <a:xfrm>
            <a:off x="9328841" y="3708535"/>
            <a:ext cx="2301001" cy="81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zh-CN" dirty="0"/>
              <a:t>学分统计、综合统计</a:t>
            </a:r>
            <a:endParaRPr lang="en-US" altLang="zh-CN" sz="1100" dirty="0"/>
          </a:p>
        </p:txBody>
      </p:sp>
      <p:sp>
        <p:nvSpPr>
          <p:cNvPr id="175" name="ïŝlïḑê"/>
          <p:cNvSpPr txBox="1"/>
          <p:nvPr/>
        </p:nvSpPr>
        <p:spPr bwMode="auto">
          <a:xfrm>
            <a:off x="9350330" y="3179698"/>
            <a:ext cx="214056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r>
              <a:rPr lang="zh-CN" altLang="en-US" sz="2000" dirty="0"/>
              <a:t>成绩统计</a:t>
            </a:r>
          </a:p>
        </p:txBody>
      </p:sp>
      <p:sp>
        <p:nvSpPr>
          <p:cNvPr id="176" name="işliḋè"/>
          <p:cNvSpPr/>
          <p:nvPr/>
        </p:nvSpPr>
        <p:spPr bwMode="auto">
          <a:xfrm>
            <a:off x="9295252" y="2004751"/>
            <a:ext cx="2140566" cy="81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zh-CN" dirty="0"/>
              <a:t>证书样本管理、获证用户</a:t>
            </a:r>
            <a:endParaRPr lang="en-US" altLang="zh-CN" sz="1100" dirty="0"/>
          </a:p>
        </p:txBody>
      </p:sp>
      <p:sp>
        <p:nvSpPr>
          <p:cNvPr id="177" name="ïŝlïḑê"/>
          <p:cNvSpPr txBox="1"/>
          <p:nvPr/>
        </p:nvSpPr>
        <p:spPr bwMode="auto">
          <a:xfrm>
            <a:off x="9308746" y="1559806"/>
            <a:ext cx="214056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r>
              <a:rPr lang="zh-CN" altLang="en-US" sz="2000" dirty="0"/>
              <a:t>证书管理</a:t>
            </a:r>
          </a:p>
        </p:txBody>
      </p:sp>
      <p:sp>
        <p:nvSpPr>
          <p:cNvPr id="180" name="îŝlïḋè"/>
          <p:cNvSpPr/>
          <p:nvPr/>
        </p:nvSpPr>
        <p:spPr>
          <a:xfrm>
            <a:off x="8237965" y="3208424"/>
            <a:ext cx="901116" cy="9011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81" name="îŝlïḋè"/>
          <p:cNvSpPr/>
          <p:nvPr/>
        </p:nvSpPr>
        <p:spPr>
          <a:xfrm>
            <a:off x="8209258" y="1710028"/>
            <a:ext cx="901116" cy="9011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82" name="theme_274444"/>
          <p:cNvSpPr>
            <a:spLocks noChangeAspect="1"/>
          </p:cNvSpPr>
          <p:nvPr/>
        </p:nvSpPr>
        <p:spPr bwMode="auto">
          <a:xfrm>
            <a:off x="1011728" y="1814692"/>
            <a:ext cx="609685" cy="608693"/>
          </a:xfrm>
          <a:custGeom>
            <a:avLst/>
            <a:gdLst>
              <a:gd name="connsiteX0" fmla="*/ 367058 w 607639"/>
              <a:gd name="connsiteY0" fmla="*/ 425282 h 606651"/>
              <a:gd name="connsiteX1" fmla="*/ 338042 w 607639"/>
              <a:gd name="connsiteY1" fmla="*/ 438680 h 606651"/>
              <a:gd name="connsiteX2" fmla="*/ 321131 w 607639"/>
              <a:gd name="connsiteY2" fmla="*/ 471030 h 606651"/>
              <a:gd name="connsiteX3" fmla="*/ 303241 w 607639"/>
              <a:gd name="connsiteY3" fmla="*/ 505602 h 606651"/>
              <a:gd name="connsiteX4" fmla="*/ 288199 w 607639"/>
              <a:gd name="connsiteY4" fmla="*/ 519022 h 606651"/>
              <a:gd name="connsiteX5" fmla="*/ 383435 w 607639"/>
              <a:gd name="connsiteY5" fmla="*/ 509246 h 606651"/>
              <a:gd name="connsiteX6" fmla="*/ 396074 w 607639"/>
              <a:gd name="connsiteY6" fmla="*/ 438680 h 606651"/>
              <a:gd name="connsiteX7" fmla="*/ 367058 w 607639"/>
              <a:gd name="connsiteY7" fmla="*/ 425282 h 606651"/>
              <a:gd name="connsiteX8" fmla="*/ 303775 w 607639"/>
              <a:gd name="connsiteY8" fmla="*/ 353895 h 606651"/>
              <a:gd name="connsiteX9" fmla="*/ 303775 w 607639"/>
              <a:gd name="connsiteY9" fmla="*/ 444812 h 606651"/>
              <a:gd name="connsiteX10" fmla="*/ 320152 w 607639"/>
              <a:gd name="connsiteY10" fmla="*/ 420816 h 606651"/>
              <a:gd name="connsiteX11" fmla="*/ 368126 w 607639"/>
              <a:gd name="connsiteY11" fmla="*/ 400198 h 606651"/>
              <a:gd name="connsiteX12" fmla="*/ 387529 w 607639"/>
              <a:gd name="connsiteY12" fmla="*/ 353895 h 606651"/>
              <a:gd name="connsiteX13" fmla="*/ 101294 w 607639"/>
              <a:gd name="connsiteY13" fmla="*/ 353886 h 606651"/>
              <a:gd name="connsiteX14" fmla="*/ 101294 w 607639"/>
              <a:gd name="connsiteY14" fmla="*/ 505620 h 606651"/>
              <a:gd name="connsiteX15" fmla="*/ 202579 w 607639"/>
              <a:gd name="connsiteY15" fmla="*/ 505620 h 606651"/>
              <a:gd name="connsiteX16" fmla="*/ 202579 w 607639"/>
              <a:gd name="connsiteY16" fmla="*/ 353886 h 606651"/>
              <a:gd name="connsiteX17" fmla="*/ 88656 w 607639"/>
              <a:gd name="connsiteY17" fmla="*/ 328553 h 606651"/>
              <a:gd name="connsiteX18" fmla="*/ 215217 w 607639"/>
              <a:gd name="connsiteY18" fmla="*/ 328553 h 606651"/>
              <a:gd name="connsiteX19" fmla="*/ 227855 w 607639"/>
              <a:gd name="connsiteY19" fmla="*/ 341264 h 606651"/>
              <a:gd name="connsiteX20" fmla="*/ 227855 w 607639"/>
              <a:gd name="connsiteY20" fmla="*/ 518242 h 606651"/>
              <a:gd name="connsiteX21" fmla="*/ 215217 w 607639"/>
              <a:gd name="connsiteY21" fmla="*/ 530864 h 606651"/>
              <a:gd name="connsiteX22" fmla="*/ 88656 w 607639"/>
              <a:gd name="connsiteY22" fmla="*/ 530864 h 606651"/>
              <a:gd name="connsiteX23" fmla="*/ 75928 w 607639"/>
              <a:gd name="connsiteY23" fmla="*/ 518242 h 606651"/>
              <a:gd name="connsiteX24" fmla="*/ 75928 w 607639"/>
              <a:gd name="connsiteY24" fmla="*/ 341264 h 606651"/>
              <a:gd name="connsiteX25" fmla="*/ 88656 w 607639"/>
              <a:gd name="connsiteY25" fmla="*/ 328553 h 606651"/>
              <a:gd name="connsiteX26" fmla="*/ 427226 w 607639"/>
              <a:gd name="connsiteY26" fmla="*/ 324833 h 606651"/>
              <a:gd name="connsiteX27" fmla="*/ 393137 w 607639"/>
              <a:gd name="connsiteY27" fmla="*/ 406152 h 606651"/>
              <a:gd name="connsiteX28" fmla="*/ 407733 w 607639"/>
              <a:gd name="connsiteY28" fmla="*/ 415573 h 606651"/>
              <a:gd name="connsiteX29" fmla="*/ 446362 w 607639"/>
              <a:gd name="connsiteY29" fmla="*/ 334165 h 606651"/>
              <a:gd name="connsiteX30" fmla="*/ 101288 w 607639"/>
              <a:gd name="connsiteY30" fmla="*/ 202187 h 606651"/>
              <a:gd name="connsiteX31" fmla="*/ 101288 w 607639"/>
              <a:gd name="connsiteY31" fmla="*/ 278085 h 606651"/>
              <a:gd name="connsiteX32" fmla="*/ 405063 w 607639"/>
              <a:gd name="connsiteY32" fmla="*/ 278085 h 606651"/>
              <a:gd name="connsiteX33" fmla="*/ 405063 w 607639"/>
              <a:gd name="connsiteY33" fmla="*/ 202187 h 606651"/>
              <a:gd name="connsiteX34" fmla="*/ 63283 w 607639"/>
              <a:gd name="connsiteY34" fmla="*/ 126378 h 606651"/>
              <a:gd name="connsiteX35" fmla="*/ 25277 w 607639"/>
              <a:gd name="connsiteY35" fmla="*/ 164327 h 606651"/>
              <a:gd name="connsiteX36" fmla="*/ 25277 w 607639"/>
              <a:gd name="connsiteY36" fmla="*/ 543462 h 606651"/>
              <a:gd name="connsiteX37" fmla="*/ 63283 w 607639"/>
              <a:gd name="connsiteY37" fmla="*/ 581411 h 606651"/>
              <a:gd name="connsiteX38" fmla="*/ 443068 w 607639"/>
              <a:gd name="connsiteY38" fmla="*/ 581411 h 606651"/>
              <a:gd name="connsiteX39" fmla="*/ 480985 w 607639"/>
              <a:gd name="connsiteY39" fmla="*/ 543462 h 606651"/>
              <a:gd name="connsiteX40" fmla="*/ 480985 w 607639"/>
              <a:gd name="connsiteY40" fmla="*/ 320123 h 606651"/>
              <a:gd name="connsiteX41" fmla="*/ 424822 w 607639"/>
              <a:gd name="connsiteY41" fmla="*/ 438591 h 606651"/>
              <a:gd name="connsiteX42" fmla="*/ 401325 w 607639"/>
              <a:gd name="connsiteY42" fmla="*/ 527198 h 606651"/>
              <a:gd name="connsiteX43" fmla="*/ 325226 w 607639"/>
              <a:gd name="connsiteY43" fmla="*/ 552438 h 606651"/>
              <a:gd name="connsiteX44" fmla="*/ 256869 w 607639"/>
              <a:gd name="connsiteY44" fmla="*/ 527198 h 606651"/>
              <a:gd name="connsiteX45" fmla="*/ 253487 w 607639"/>
              <a:gd name="connsiteY45" fmla="*/ 515378 h 606651"/>
              <a:gd name="connsiteX46" fmla="*/ 261409 w 607639"/>
              <a:gd name="connsiteY46" fmla="*/ 506313 h 606651"/>
              <a:gd name="connsiteX47" fmla="*/ 278676 w 607639"/>
              <a:gd name="connsiteY47" fmla="*/ 493870 h 606651"/>
              <a:gd name="connsiteX48" fmla="*/ 278498 w 607639"/>
              <a:gd name="connsiteY48" fmla="*/ 492893 h 606651"/>
              <a:gd name="connsiteX49" fmla="*/ 278498 w 607639"/>
              <a:gd name="connsiteY49" fmla="*/ 341275 h 606651"/>
              <a:gd name="connsiteX50" fmla="*/ 291136 w 607639"/>
              <a:gd name="connsiteY50" fmla="*/ 328566 h 606651"/>
              <a:gd name="connsiteX51" fmla="*/ 398121 w 607639"/>
              <a:gd name="connsiteY51" fmla="*/ 328566 h 606651"/>
              <a:gd name="connsiteX52" fmla="*/ 408712 w 607639"/>
              <a:gd name="connsiteY52" fmla="*/ 303325 h 606651"/>
              <a:gd name="connsiteX53" fmla="*/ 88649 w 607639"/>
              <a:gd name="connsiteY53" fmla="*/ 303325 h 606651"/>
              <a:gd name="connsiteX54" fmla="*/ 75921 w 607639"/>
              <a:gd name="connsiteY54" fmla="*/ 290705 h 606651"/>
              <a:gd name="connsiteX55" fmla="*/ 75921 w 607639"/>
              <a:gd name="connsiteY55" fmla="*/ 189567 h 606651"/>
              <a:gd name="connsiteX56" fmla="*/ 88649 w 607639"/>
              <a:gd name="connsiteY56" fmla="*/ 176947 h 606651"/>
              <a:gd name="connsiteX57" fmla="*/ 417702 w 607639"/>
              <a:gd name="connsiteY57" fmla="*/ 176947 h 606651"/>
              <a:gd name="connsiteX58" fmla="*/ 430430 w 607639"/>
              <a:gd name="connsiteY58" fmla="*/ 189567 h 606651"/>
              <a:gd name="connsiteX59" fmla="*/ 430430 w 607639"/>
              <a:gd name="connsiteY59" fmla="*/ 251690 h 606651"/>
              <a:gd name="connsiteX60" fmla="*/ 475199 w 607639"/>
              <a:gd name="connsiteY60" fmla="*/ 144864 h 606651"/>
              <a:gd name="connsiteX61" fmla="*/ 443068 w 607639"/>
              <a:gd name="connsiteY61" fmla="*/ 126378 h 606651"/>
              <a:gd name="connsiteX62" fmla="*/ 564561 w 607639"/>
              <a:gd name="connsiteY62" fmla="*/ 25329 h 606651"/>
              <a:gd name="connsiteX63" fmla="*/ 548184 w 607639"/>
              <a:gd name="connsiteY63" fmla="*/ 36172 h 606651"/>
              <a:gd name="connsiteX64" fmla="*/ 501189 w 607639"/>
              <a:gd name="connsiteY64" fmla="*/ 148330 h 606651"/>
              <a:gd name="connsiteX65" fmla="*/ 437016 w 607639"/>
              <a:gd name="connsiteY65" fmla="*/ 301459 h 606651"/>
              <a:gd name="connsiteX66" fmla="*/ 457131 w 607639"/>
              <a:gd name="connsiteY66" fmla="*/ 311413 h 606651"/>
              <a:gd name="connsiteX67" fmla="*/ 580671 w 607639"/>
              <a:gd name="connsiteY67" fmla="*/ 51280 h 606651"/>
              <a:gd name="connsiteX68" fmla="*/ 582273 w 607639"/>
              <a:gd name="connsiteY68" fmla="*/ 43904 h 606651"/>
              <a:gd name="connsiteX69" fmla="*/ 564561 w 607639"/>
              <a:gd name="connsiteY69" fmla="*/ 25329 h 606651"/>
              <a:gd name="connsiteX70" fmla="*/ 564561 w 607639"/>
              <a:gd name="connsiteY70" fmla="*/ 0 h 606651"/>
              <a:gd name="connsiteX71" fmla="*/ 607639 w 607639"/>
              <a:gd name="connsiteY71" fmla="*/ 43015 h 606651"/>
              <a:gd name="connsiteX72" fmla="*/ 603545 w 607639"/>
              <a:gd name="connsiteY72" fmla="*/ 62034 h 606651"/>
              <a:gd name="connsiteX73" fmla="*/ 506351 w 607639"/>
              <a:gd name="connsiteY73" fmla="*/ 266798 h 606651"/>
              <a:gd name="connsiteX74" fmla="*/ 506351 w 607639"/>
              <a:gd name="connsiteY74" fmla="*/ 543462 h 606651"/>
              <a:gd name="connsiteX75" fmla="*/ 443068 w 607639"/>
              <a:gd name="connsiteY75" fmla="*/ 606651 h 606651"/>
              <a:gd name="connsiteX76" fmla="*/ 63283 w 607639"/>
              <a:gd name="connsiteY76" fmla="*/ 606651 h 606651"/>
              <a:gd name="connsiteX77" fmla="*/ 0 w 607639"/>
              <a:gd name="connsiteY77" fmla="*/ 543462 h 606651"/>
              <a:gd name="connsiteX78" fmla="*/ 0 w 607639"/>
              <a:gd name="connsiteY78" fmla="*/ 164327 h 606651"/>
              <a:gd name="connsiteX79" fmla="*/ 63283 w 607639"/>
              <a:gd name="connsiteY79" fmla="*/ 101049 h 606651"/>
              <a:gd name="connsiteX80" fmla="*/ 443068 w 607639"/>
              <a:gd name="connsiteY80" fmla="*/ 101049 h 606651"/>
              <a:gd name="connsiteX81" fmla="*/ 486058 w 607639"/>
              <a:gd name="connsiteY81" fmla="*/ 118824 h 606651"/>
              <a:gd name="connsiteX82" fmla="*/ 524864 w 607639"/>
              <a:gd name="connsiteY82" fmla="*/ 26395 h 606651"/>
              <a:gd name="connsiteX83" fmla="*/ 564561 w 607639"/>
              <a:gd name="connsiteY83" fmla="*/ 0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7639" h="606651">
                <a:moveTo>
                  <a:pt x="367058" y="425282"/>
                </a:moveTo>
                <a:cubicBezTo>
                  <a:pt x="357023" y="425282"/>
                  <a:pt x="346987" y="429748"/>
                  <a:pt x="338042" y="438680"/>
                </a:cubicBezTo>
                <a:cubicBezTo>
                  <a:pt x="327985" y="448723"/>
                  <a:pt x="324691" y="459565"/>
                  <a:pt x="321131" y="471030"/>
                </a:cubicBezTo>
                <a:cubicBezTo>
                  <a:pt x="317571" y="482850"/>
                  <a:pt x="313833" y="495026"/>
                  <a:pt x="303241" y="505602"/>
                </a:cubicBezTo>
                <a:cubicBezTo>
                  <a:pt x="297545" y="511290"/>
                  <a:pt x="292561" y="515644"/>
                  <a:pt x="288199" y="519022"/>
                </a:cubicBezTo>
                <a:cubicBezTo>
                  <a:pt x="320953" y="536085"/>
                  <a:pt x="369728" y="522932"/>
                  <a:pt x="383435" y="509246"/>
                </a:cubicBezTo>
                <a:cubicBezTo>
                  <a:pt x="399901" y="492804"/>
                  <a:pt x="412095" y="454677"/>
                  <a:pt x="396074" y="438680"/>
                </a:cubicBezTo>
                <a:cubicBezTo>
                  <a:pt x="387129" y="429748"/>
                  <a:pt x="377093" y="425282"/>
                  <a:pt x="367058" y="425282"/>
                </a:cubicBezTo>
                <a:close/>
                <a:moveTo>
                  <a:pt x="303775" y="353895"/>
                </a:moveTo>
                <a:lnTo>
                  <a:pt x="303775" y="444812"/>
                </a:lnTo>
                <a:cubicBezTo>
                  <a:pt x="307335" y="436814"/>
                  <a:pt x="312231" y="428726"/>
                  <a:pt x="320152" y="420816"/>
                </a:cubicBezTo>
                <a:cubicBezTo>
                  <a:pt x="334215" y="406685"/>
                  <a:pt x="351215" y="399931"/>
                  <a:pt x="368126" y="400198"/>
                </a:cubicBezTo>
                <a:lnTo>
                  <a:pt x="387529" y="353895"/>
                </a:lnTo>
                <a:close/>
                <a:moveTo>
                  <a:pt x="101294" y="353886"/>
                </a:moveTo>
                <a:lnTo>
                  <a:pt x="101294" y="505620"/>
                </a:lnTo>
                <a:lnTo>
                  <a:pt x="202579" y="505620"/>
                </a:lnTo>
                <a:lnTo>
                  <a:pt x="202579" y="353886"/>
                </a:lnTo>
                <a:close/>
                <a:moveTo>
                  <a:pt x="88656" y="328553"/>
                </a:moveTo>
                <a:lnTo>
                  <a:pt x="215217" y="328553"/>
                </a:lnTo>
                <a:cubicBezTo>
                  <a:pt x="222159" y="328553"/>
                  <a:pt x="227855" y="334242"/>
                  <a:pt x="227855" y="341264"/>
                </a:cubicBezTo>
                <a:lnTo>
                  <a:pt x="227855" y="518242"/>
                </a:lnTo>
                <a:cubicBezTo>
                  <a:pt x="227855" y="525175"/>
                  <a:pt x="222159" y="530864"/>
                  <a:pt x="215217" y="530864"/>
                </a:cubicBezTo>
                <a:lnTo>
                  <a:pt x="88656" y="530864"/>
                </a:lnTo>
                <a:cubicBezTo>
                  <a:pt x="81624" y="530864"/>
                  <a:pt x="75928" y="525175"/>
                  <a:pt x="75928" y="518242"/>
                </a:cubicBezTo>
                <a:lnTo>
                  <a:pt x="75928" y="341264"/>
                </a:lnTo>
                <a:cubicBezTo>
                  <a:pt x="75928" y="334242"/>
                  <a:pt x="81624" y="328553"/>
                  <a:pt x="88656" y="328553"/>
                </a:cubicBezTo>
                <a:close/>
                <a:moveTo>
                  <a:pt x="427226" y="324833"/>
                </a:moveTo>
                <a:lnTo>
                  <a:pt x="393137" y="406152"/>
                </a:lnTo>
                <a:cubicBezTo>
                  <a:pt x="398210" y="408552"/>
                  <a:pt x="403016" y="411751"/>
                  <a:pt x="407733" y="415573"/>
                </a:cubicBezTo>
                <a:lnTo>
                  <a:pt x="446362" y="334165"/>
                </a:lnTo>
                <a:close/>
                <a:moveTo>
                  <a:pt x="101288" y="202187"/>
                </a:moveTo>
                <a:lnTo>
                  <a:pt x="101288" y="278085"/>
                </a:lnTo>
                <a:lnTo>
                  <a:pt x="405063" y="278085"/>
                </a:lnTo>
                <a:lnTo>
                  <a:pt x="405063" y="202187"/>
                </a:lnTo>
                <a:close/>
                <a:moveTo>
                  <a:pt x="63283" y="126378"/>
                </a:moveTo>
                <a:cubicBezTo>
                  <a:pt x="42366" y="126378"/>
                  <a:pt x="25277" y="143353"/>
                  <a:pt x="25277" y="164327"/>
                </a:cubicBezTo>
                <a:lnTo>
                  <a:pt x="25277" y="543462"/>
                </a:lnTo>
                <a:cubicBezTo>
                  <a:pt x="25277" y="564436"/>
                  <a:pt x="42366" y="581411"/>
                  <a:pt x="63283" y="581411"/>
                </a:cubicBezTo>
                <a:lnTo>
                  <a:pt x="443068" y="581411"/>
                </a:lnTo>
                <a:cubicBezTo>
                  <a:pt x="463985" y="581411"/>
                  <a:pt x="480985" y="564436"/>
                  <a:pt x="480985" y="543462"/>
                </a:cubicBezTo>
                <a:lnTo>
                  <a:pt x="480985" y="320123"/>
                </a:lnTo>
                <a:lnTo>
                  <a:pt x="424822" y="438591"/>
                </a:lnTo>
                <a:cubicBezTo>
                  <a:pt x="435770" y="467919"/>
                  <a:pt x="421262" y="507290"/>
                  <a:pt x="401325" y="527198"/>
                </a:cubicBezTo>
                <a:cubicBezTo>
                  <a:pt x="387529" y="540973"/>
                  <a:pt x="356822" y="552438"/>
                  <a:pt x="325226" y="552438"/>
                </a:cubicBezTo>
                <a:cubicBezTo>
                  <a:pt x="300482" y="552438"/>
                  <a:pt x="275205" y="545417"/>
                  <a:pt x="256869" y="527198"/>
                </a:cubicBezTo>
                <a:cubicBezTo>
                  <a:pt x="253754" y="524087"/>
                  <a:pt x="252508" y="519644"/>
                  <a:pt x="253487" y="515378"/>
                </a:cubicBezTo>
                <a:cubicBezTo>
                  <a:pt x="254466" y="511201"/>
                  <a:pt x="257403" y="507824"/>
                  <a:pt x="261409" y="506313"/>
                </a:cubicBezTo>
                <a:cubicBezTo>
                  <a:pt x="261854" y="506135"/>
                  <a:pt x="268262" y="503113"/>
                  <a:pt x="278676" y="493870"/>
                </a:cubicBezTo>
                <a:cubicBezTo>
                  <a:pt x="278676" y="493515"/>
                  <a:pt x="278498" y="493248"/>
                  <a:pt x="278498" y="492893"/>
                </a:cubicBezTo>
                <a:lnTo>
                  <a:pt x="278498" y="341275"/>
                </a:lnTo>
                <a:cubicBezTo>
                  <a:pt x="278498" y="334253"/>
                  <a:pt x="284194" y="328566"/>
                  <a:pt x="291136" y="328566"/>
                </a:cubicBezTo>
                <a:lnTo>
                  <a:pt x="398121" y="328566"/>
                </a:lnTo>
                <a:lnTo>
                  <a:pt x="408712" y="303325"/>
                </a:lnTo>
                <a:lnTo>
                  <a:pt x="88649" y="303325"/>
                </a:lnTo>
                <a:cubicBezTo>
                  <a:pt x="81618" y="303325"/>
                  <a:pt x="75921" y="297638"/>
                  <a:pt x="75921" y="290705"/>
                </a:cubicBezTo>
                <a:lnTo>
                  <a:pt x="75921" y="189567"/>
                </a:lnTo>
                <a:cubicBezTo>
                  <a:pt x="75921" y="182635"/>
                  <a:pt x="81618" y="176947"/>
                  <a:pt x="88649" y="176947"/>
                </a:cubicBezTo>
                <a:lnTo>
                  <a:pt x="417702" y="176947"/>
                </a:lnTo>
                <a:cubicBezTo>
                  <a:pt x="424733" y="176947"/>
                  <a:pt x="430430" y="182635"/>
                  <a:pt x="430430" y="189567"/>
                </a:cubicBezTo>
                <a:lnTo>
                  <a:pt x="430430" y="251690"/>
                </a:lnTo>
                <a:lnTo>
                  <a:pt x="475199" y="144864"/>
                </a:lnTo>
                <a:cubicBezTo>
                  <a:pt x="468346" y="133577"/>
                  <a:pt x="456419" y="126378"/>
                  <a:pt x="443068" y="126378"/>
                </a:cubicBezTo>
                <a:close/>
                <a:moveTo>
                  <a:pt x="564561" y="25329"/>
                </a:moveTo>
                <a:cubicBezTo>
                  <a:pt x="557351" y="25329"/>
                  <a:pt x="550943" y="29595"/>
                  <a:pt x="548184" y="36172"/>
                </a:cubicBezTo>
                <a:lnTo>
                  <a:pt x="501189" y="148330"/>
                </a:lnTo>
                <a:lnTo>
                  <a:pt x="437016" y="301459"/>
                </a:lnTo>
                <a:lnTo>
                  <a:pt x="457131" y="311413"/>
                </a:lnTo>
                <a:lnTo>
                  <a:pt x="580671" y="51280"/>
                </a:lnTo>
                <a:cubicBezTo>
                  <a:pt x="581739" y="48969"/>
                  <a:pt x="582273" y="46392"/>
                  <a:pt x="582273" y="43904"/>
                </a:cubicBezTo>
                <a:cubicBezTo>
                  <a:pt x="582273" y="33239"/>
                  <a:pt x="574351" y="25329"/>
                  <a:pt x="564561" y="25329"/>
                </a:cubicBezTo>
                <a:close/>
                <a:moveTo>
                  <a:pt x="564561" y="0"/>
                </a:moveTo>
                <a:cubicBezTo>
                  <a:pt x="588236" y="0"/>
                  <a:pt x="607639" y="19286"/>
                  <a:pt x="607639" y="43015"/>
                </a:cubicBezTo>
                <a:cubicBezTo>
                  <a:pt x="607639" y="50125"/>
                  <a:pt x="606215" y="56346"/>
                  <a:pt x="603545" y="62034"/>
                </a:cubicBezTo>
                <a:lnTo>
                  <a:pt x="506351" y="266798"/>
                </a:lnTo>
                <a:lnTo>
                  <a:pt x="506351" y="543462"/>
                </a:lnTo>
                <a:cubicBezTo>
                  <a:pt x="506351" y="578300"/>
                  <a:pt x="477959" y="606651"/>
                  <a:pt x="443068" y="606651"/>
                </a:cubicBezTo>
                <a:lnTo>
                  <a:pt x="63283" y="606651"/>
                </a:lnTo>
                <a:cubicBezTo>
                  <a:pt x="28392" y="606651"/>
                  <a:pt x="0" y="578300"/>
                  <a:pt x="0" y="543462"/>
                </a:cubicBezTo>
                <a:lnTo>
                  <a:pt x="0" y="164327"/>
                </a:lnTo>
                <a:cubicBezTo>
                  <a:pt x="0" y="129489"/>
                  <a:pt x="28392" y="101049"/>
                  <a:pt x="63283" y="101049"/>
                </a:cubicBezTo>
                <a:lnTo>
                  <a:pt x="443068" y="101049"/>
                </a:lnTo>
                <a:cubicBezTo>
                  <a:pt x="459445" y="101049"/>
                  <a:pt x="474576" y="107981"/>
                  <a:pt x="486058" y="118824"/>
                </a:cubicBezTo>
                <a:lnTo>
                  <a:pt x="524864" y="26395"/>
                </a:lnTo>
                <a:cubicBezTo>
                  <a:pt x="531540" y="10398"/>
                  <a:pt x="547116" y="0"/>
                  <a:pt x="564561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FCE428"/>
            </a:solidFill>
          </a:ln>
        </p:spPr>
      </p:sp>
      <p:sp>
        <p:nvSpPr>
          <p:cNvPr id="183" name="time_167910"/>
          <p:cNvSpPr>
            <a:spLocks noChangeAspect="1"/>
          </p:cNvSpPr>
          <p:nvPr/>
        </p:nvSpPr>
        <p:spPr bwMode="auto">
          <a:xfrm>
            <a:off x="991856" y="3393246"/>
            <a:ext cx="594450" cy="593481"/>
          </a:xfrm>
          <a:custGeom>
            <a:avLst/>
            <a:gdLst>
              <a:gd name="connsiteX0" fmla="*/ 519926 w 606580"/>
              <a:gd name="connsiteY0" fmla="*/ 531428 h 605592"/>
              <a:gd name="connsiteX1" fmla="*/ 563324 w 606580"/>
              <a:gd name="connsiteY1" fmla="*/ 531428 h 605592"/>
              <a:gd name="connsiteX2" fmla="*/ 563324 w 606580"/>
              <a:gd name="connsiteY2" fmla="*/ 556196 h 605592"/>
              <a:gd name="connsiteX3" fmla="*/ 519926 w 606580"/>
              <a:gd name="connsiteY3" fmla="*/ 556196 h 605592"/>
              <a:gd name="connsiteX4" fmla="*/ 464250 w 606580"/>
              <a:gd name="connsiteY4" fmla="*/ 531428 h 605592"/>
              <a:gd name="connsiteX5" fmla="*/ 501367 w 606580"/>
              <a:gd name="connsiteY5" fmla="*/ 531428 h 605592"/>
              <a:gd name="connsiteX6" fmla="*/ 501367 w 606580"/>
              <a:gd name="connsiteY6" fmla="*/ 556196 h 605592"/>
              <a:gd name="connsiteX7" fmla="*/ 464250 w 606580"/>
              <a:gd name="connsiteY7" fmla="*/ 556196 h 605592"/>
              <a:gd name="connsiteX8" fmla="*/ 309429 w 606580"/>
              <a:gd name="connsiteY8" fmla="*/ 531428 h 605592"/>
              <a:gd name="connsiteX9" fmla="*/ 352827 w 606580"/>
              <a:gd name="connsiteY9" fmla="*/ 531428 h 605592"/>
              <a:gd name="connsiteX10" fmla="*/ 352827 w 606580"/>
              <a:gd name="connsiteY10" fmla="*/ 556196 h 605592"/>
              <a:gd name="connsiteX11" fmla="*/ 309429 w 606580"/>
              <a:gd name="connsiteY11" fmla="*/ 556196 h 605592"/>
              <a:gd name="connsiteX12" fmla="*/ 253753 w 606580"/>
              <a:gd name="connsiteY12" fmla="*/ 531428 h 605592"/>
              <a:gd name="connsiteX13" fmla="*/ 290870 w 606580"/>
              <a:gd name="connsiteY13" fmla="*/ 531428 h 605592"/>
              <a:gd name="connsiteX14" fmla="*/ 290870 w 606580"/>
              <a:gd name="connsiteY14" fmla="*/ 556196 h 605592"/>
              <a:gd name="connsiteX15" fmla="*/ 253753 w 606580"/>
              <a:gd name="connsiteY15" fmla="*/ 556196 h 605592"/>
              <a:gd name="connsiteX16" fmla="*/ 99074 w 606580"/>
              <a:gd name="connsiteY16" fmla="*/ 531428 h 605592"/>
              <a:gd name="connsiteX17" fmla="*/ 142331 w 606580"/>
              <a:gd name="connsiteY17" fmla="*/ 531428 h 605592"/>
              <a:gd name="connsiteX18" fmla="*/ 142331 w 606580"/>
              <a:gd name="connsiteY18" fmla="*/ 556196 h 605592"/>
              <a:gd name="connsiteX19" fmla="*/ 99074 w 606580"/>
              <a:gd name="connsiteY19" fmla="*/ 556196 h 605592"/>
              <a:gd name="connsiteX20" fmla="*/ 43327 w 606580"/>
              <a:gd name="connsiteY20" fmla="*/ 531428 h 605592"/>
              <a:gd name="connsiteX21" fmla="*/ 80515 w 606580"/>
              <a:gd name="connsiteY21" fmla="*/ 531428 h 605592"/>
              <a:gd name="connsiteX22" fmla="*/ 80515 w 606580"/>
              <a:gd name="connsiteY22" fmla="*/ 556196 h 605592"/>
              <a:gd name="connsiteX23" fmla="*/ 43327 w 606580"/>
              <a:gd name="connsiteY23" fmla="*/ 556196 h 605592"/>
              <a:gd name="connsiteX24" fmla="*/ 445673 w 606580"/>
              <a:gd name="connsiteY24" fmla="*/ 506777 h 605592"/>
              <a:gd name="connsiteX25" fmla="*/ 445673 w 606580"/>
              <a:gd name="connsiteY25" fmla="*/ 580935 h 605592"/>
              <a:gd name="connsiteX26" fmla="*/ 581882 w 606580"/>
              <a:gd name="connsiteY26" fmla="*/ 580935 h 605592"/>
              <a:gd name="connsiteX27" fmla="*/ 581882 w 606580"/>
              <a:gd name="connsiteY27" fmla="*/ 506777 h 605592"/>
              <a:gd name="connsiteX28" fmla="*/ 235186 w 606580"/>
              <a:gd name="connsiteY28" fmla="*/ 506777 h 605592"/>
              <a:gd name="connsiteX29" fmla="*/ 235186 w 606580"/>
              <a:gd name="connsiteY29" fmla="*/ 580935 h 605592"/>
              <a:gd name="connsiteX30" fmla="*/ 371394 w 606580"/>
              <a:gd name="connsiteY30" fmla="*/ 580935 h 605592"/>
              <a:gd name="connsiteX31" fmla="*/ 371394 w 606580"/>
              <a:gd name="connsiteY31" fmla="*/ 506777 h 605592"/>
              <a:gd name="connsiteX32" fmla="*/ 24791 w 606580"/>
              <a:gd name="connsiteY32" fmla="*/ 506777 h 605592"/>
              <a:gd name="connsiteX33" fmla="*/ 24791 w 606580"/>
              <a:gd name="connsiteY33" fmla="*/ 580935 h 605592"/>
              <a:gd name="connsiteX34" fmla="*/ 160907 w 606580"/>
              <a:gd name="connsiteY34" fmla="*/ 580935 h 605592"/>
              <a:gd name="connsiteX35" fmla="*/ 160907 w 606580"/>
              <a:gd name="connsiteY35" fmla="*/ 506777 h 605592"/>
              <a:gd name="connsiteX36" fmla="*/ 359037 w 606580"/>
              <a:gd name="connsiteY36" fmla="*/ 160677 h 605592"/>
              <a:gd name="connsiteX37" fmla="*/ 383735 w 606580"/>
              <a:gd name="connsiteY37" fmla="*/ 160677 h 605592"/>
              <a:gd name="connsiteX38" fmla="*/ 383735 w 606580"/>
              <a:gd name="connsiteY38" fmla="*/ 185375 h 605592"/>
              <a:gd name="connsiteX39" fmla="*/ 359037 w 606580"/>
              <a:gd name="connsiteY39" fmla="*/ 185375 h 605592"/>
              <a:gd name="connsiteX40" fmla="*/ 222845 w 606580"/>
              <a:gd name="connsiteY40" fmla="*/ 160677 h 605592"/>
              <a:gd name="connsiteX41" fmla="*/ 247613 w 606580"/>
              <a:gd name="connsiteY41" fmla="*/ 160677 h 605592"/>
              <a:gd name="connsiteX42" fmla="*/ 247613 w 606580"/>
              <a:gd name="connsiteY42" fmla="*/ 185375 h 605592"/>
              <a:gd name="connsiteX43" fmla="*/ 222845 w 606580"/>
              <a:gd name="connsiteY43" fmla="*/ 185375 h 605592"/>
              <a:gd name="connsiteX44" fmla="*/ 290870 w 606580"/>
              <a:gd name="connsiteY44" fmla="*/ 98933 h 605592"/>
              <a:gd name="connsiteX45" fmla="*/ 315678 w 606580"/>
              <a:gd name="connsiteY45" fmla="*/ 98933 h 605592"/>
              <a:gd name="connsiteX46" fmla="*/ 315678 w 606580"/>
              <a:gd name="connsiteY46" fmla="*/ 174088 h 605592"/>
              <a:gd name="connsiteX47" fmla="*/ 361577 w 606580"/>
              <a:gd name="connsiteY47" fmla="*/ 219867 h 605592"/>
              <a:gd name="connsiteX48" fmla="*/ 344109 w 606580"/>
              <a:gd name="connsiteY48" fmla="*/ 237382 h 605592"/>
              <a:gd name="connsiteX49" fmla="*/ 294494 w 606580"/>
              <a:gd name="connsiteY49" fmla="*/ 187989 h 605592"/>
              <a:gd name="connsiteX50" fmla="*/ 290870 w 606580"/>
              <a:gd name="connsiteY50" fmla="*/ 179185 h 605592"/>
              <a:gd name="connsiteX51" fmla="*/ 303301 w 606580"/>
              <a:gd name="connsiteY51" fmla="*/ 74150 h 605592"/>
              <a:gd name="connsiteX52" fmla="*/ 204237 w 606580"/>
              <a:gd name="connsiteY52" fmla="*/ 173073 h 605592"/>
              <a:gd name="connsiteX53" fmla="*/ 303301 w 606580"/>
              <a:gd name="connsiteY53" fmla="*/ 271903 h 605592"/>
              <a:gd name="connsiteX54" fmla="*/ 402273 w 606580"/>
              <a:gd name="connsiteY54" fmla="*/ 173073 h 605592"/>
              <a:gd name="connsiteX55" fmla="*/ 303301 w 606580"/>
              <a:gd name="connsiteY55" fmla="*/ 74150 h 605592"/>
              <a:gd name="connsiteX56" fmla="*/ 303301 w 606580"/>
              <a:gd name="connsiteY56" fmla="*/ 49396 h 605592"/>
              <a:gd name="connsiteX57" fmla="*/ 427062 w 606580"/>
              <a:gd name="connsiteY57" fmla="*/ 173073 h 605592"/>
              <a:gd name="connsiteX58" fmla="*/ 303301 w 606580"/>
              <a:gd name="connsiteY58" fmla="*/ 296657 h 605592"/>
              <a:gd name="connsiteX59" fmla="*/ 179448 w 606580"/>
              <a:gd name="connsiteY59" fmla="*/ 173073 h 605592"/>
              <a:gd name="connsiteX60" fmla="*/ 303301 w 606580"/>
              <a:gd name="connsiteY60" fmla="*/ 49396 h 605592"/>
              <a:gd name="connsiteX61" fmla="*/ 303336 w 606580"/>
              <a:gd name="connsiteY61" fmla="*/ 24750 h 605592"/>
              <a:gd name="connsiteX62" fmla="*/ 154779 w 606580"/>
              <a:gd name="connsiteY62" fmla="*/ 173066 h 605592"/>
              <a:gd name="connsiteX63" fmla="*/ 303336 w 606580"/>
              <a:gd name="connsiteY63" fmla="*/ 321382 h 605592"/>
              <a:gd name="connsiteX64" fmla="*/ 451894 w 606580"/>
              <a:gd name="connsiteY64" fmla="*/ 173066 h 605592"/>
              <a:gd name="connsiteX65" fmla="*/ 303336 w 606580"/>
              <a:gd name="connsiteY65" fmla="*/ 24750 h 605592"/>
              <a:gd name="connsiteX66" fmla="*/ 303336 w 606580"/>
              <a:gd name="connsiteY66" fmla="*/ 0 h 605592"/>
              <a:gd name="connsiteX67" fmla="*/ 476592 w 606580"/>
              <a:gd name="connsiteY67" fmla="*/ 173066 h 605592"/>
              <a:gd name="connsiteX68" fmla="*/ 315685 w 606580"/>
              <a:gd name="connsiteY68" fmla="*/ 345669 h 605592"/>
              <a:gd name="connsiteX69" fmla="*/ 315685 w 606580"/>
              <a:gd name="connsiteY69" fmla="*/ 401658 h 605592"/>
              <a:gd name="connsiteX70" fmla="*/ 513731 w 606580"/>
              <a:gd name="connsiteY70" fmla="*/ 401658 h 605592"/>
              <a:gd name="connsiteX71" fmla="*/ 526173 w 606580"/>
              <a:gd name="connsiteY71" fmla="*/ 414079 h 605592"/>
              <a:gd name="connsiteX72" fmla="*/ 526173 w 606580"/>
              <a:gd name="connsiteY72" fmla="*/ 482026 h 605592"/>
              <a:gd name="connsiteX73" fmla="*/ 594231 w 606580"/>
              <a:gd name="connsiteY73" fmla="*/ 482026 h 605592"/>
              <a:gd name="connsiteX74" fmla="*/ 606580 w 606580"/>
              <a:gd name="connsiteY74" fmla="*/ 494355 h 605592"/>
              <a:gd name="connsiteX75" fmla="*/ 606580 w 606580"/>
              <a:gd name="connsiteY75" fmla="*/ 593263 h 605592"/>
              <a:gd name="connsiteX76" fmla="*/ 594231 w 606580"/>
              <a:gd name="connsiteY76" fmla="*/ 605592 h 605592"/>
              <a:gd name="connsiteX77" fmla="*/ 433324 w 606580"/>
              <a:gd name="connsiteY77" fmla="*/ 605592 h 605592"/>
              <a:gd name="connsiteX78" fmla="*/ 420883 w 606580"/>
              <a:gd name="connsiteY78" fmla="*/ 593263 h 605592"/>
              <a:gd name="connsiteX79" fmla="*/ 420883 w 606580"/>
              <a:gd name="connsiteY79" fmla="*/ 494355 h 605592"/>
              <a:gd name="connsiteX80" fmla="*/ 433324 w 606580"/>
              <a:gd name="connsiteY80" fmla="*/ 482026 h 605592"/>
              <a:gd name="connsiteX81" fmla="*/ 501383 w 606580"/>
              <a:gd name="connsiteY81" fmla="*/ 482026 h 605592"/>
              <a:gd name="connsiteX82" fmla="*/ 501383 w 606580"/>
              <a:gd name="connsiteY82" fmla="*/ 426408 h 605592"/>
              <a:gd name="connsiteX83" fmla="*/ 315685 w 606580"/>
              <a:gd name="connsiteY83" fmla="*/ 426408 h 605592"/>
              <a:gd name="connsiteX84" fmla="*/ 315685 w 606580"/>
              <a:gd name="connsiteY84" fmla="*/ 482026 h 605592"/>
              <a:gd name="connsiteX85" fmla="*/ 383743 w 606580"/>
              <a:gd name="connsiteY85" fmla="*/ 482026 h 605592"/>
              <a:gd name="connsiteX86" fmla="*/ 396185 w 606580"/>
              <a:gd name="connsiteY86" fmla="*/ 494355 h 605592"/>
              <a:gd name="connsiteX87" fmla="*/ 396185 w 606580"/>
              <a:gd name="connsiteY87" fmla="*/ 593263 h 605592"/>
              <a:gd name="connsiteX88" fmla="*/ 383743 w 606580"/>
              <a:gd name="connsiteY88" fmla="*/ 605592 h 605592"/>
              <a:gd name="connsiteX89" fmla="*/ 222837 w 606580"/>
              <a:gd name="connsiteY89" fmla="*/ 605592 h 605592"/>
              <a:gd name="connsiteX90" fmla="*/ 210488 w 606580"/>
              <a:gd name="connsiteY90" fmla="*/ 593263 h 605592"/>
              <a:gd name="connsiteX91" fmla="*/ 210488 w 606580"/>
              <a:gd name="connsiteY91" fmla="*/ 494355 h 605592"/>
              <a:gd name="connsiteX92" fmla="*/ 222837 w 606580"/>
              <a:gd name="connsiteY92" fmla="*/ 482026 h 605592"/>
              <a:gd name="connsiteX93" fmla="*/ 290895 w 606580"/>
              <a:gd name="connsiteY93" fmla="*/ 482026 h 605592"/>
              <a:gd name="connsiteX94" fmla="*/ 290895 w 606580"/>
              <a:gd name="connsiteY94" fmla="*/ 426408 h 605592"/>
              <a:gd name="connsiteX95" fmla="*/ 99069 w 606580"/>
              <a:gd name="connsiteY95" fmla="*/ 426408 h 605592"/>
              <a:gd name="connsiteX96" fmla="*/ 99069 w 606580"/>
              <a:gd name="connsiteY96" fmla="*/ 482026 h 605592"/>
              <a:gd name="connsiteX97" fmla="*/ 173348 w 606580"/>
              <a:gd name="connsiteY97" fmla="*/ 482026 h 605592"/>
              <a:gd name="connsiteX98" fmla="*/ 185697 w 606580"/>
              <a:gd name="connsiteY98" fmla="*/ 494355 h 605592"/>
              <a:gd name="connsiteX99" fmla="*/ 185697 w 606580"/>
              <a:gd name="connsiteY99" fmla="*/ 593263 h 605592"/>
              <a:gd name="connsiteX100" fmla="*/ 173348 w 606580"/>
              <a:gd name="connsiteY100" fmla="*/ 605592 h 605592"/>
              <a:gd name="connsiteX101" fmla="*/ 12349 w 606580"/>
              <a:gd name="connsiteY101" fmla="*/ 605592 h 605592"/>
              <a:gd name="connsiteX102" fmla="*/ 0 w 606580"/>
              <a:gd name="connsiteY102" fmla="*/ 593263 h 605592"/>
              <a:gd name="connsiteX103" fmla="*/ 0 w 606580"/>
              <a:gd name="connsiteY103" fmla="*/ 494355 h 605592"/>
              <a:gd name="connsiteX104" fmla="*/ 12349 w 606580"/>
              <a:gd name="connsiteY104" fmla="*/ 482026 h 605592"/>
              <a:gd name="connsiteX105" fmla="*/ 74279 w 606580"/>
              <a:gd name="connsiteY105" fmla="*/ 482026 h 605592"/>
              <a:gd name="connsiteX106" fmla="*/ 74279 w 606580"/>
              <a:gd name="connsiteY106" fmla="*/ 414079 h 605592"/>
              <a:gd name="connsiteX107" fmla="*/ 86628 w 606580"/>
              <a:gd name="connsiteY107" fmla="*/ 401658 h 605592"/>
              <a:gd name="connsiteX108" fmla="*/ 290895 w 606580"/>
              <a:gd name="connsiteY108" fmla="*/ 401658 h 605592"/>
              <a:gd name="connsiteX109" fmla="*/ 290895 w 606580"/>
              <a:gd name="connsiteY109" fmla="*/ 345669 h 605592"/>
              <a:gd name="connsiteX110" fmla="*/ 129988 w 606580"/>
              <a:gd name="connsiteY110" fmla="*/ 173066 h 605592"/>
              <a:gd name="connsiteX111" fmla="*/ 303336 w 606580"/>
              <a:gd name="connsiteY11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606580" h="605592">
                <a:moveTo>
                  <a:pt x="519926" y="531428"/>
                </a:moveTo>
                <a:lnTo>
                  <a:pt x="563324" y="531428"/>
                </a:lnTo>
                <a:lnTo>
                  <a:pt x="563324" y="556196"/>
                </a:lnTo>
                <a:lnTo>
                  <a:pt x="519926" y="556196"/>
                </a:lnTo>
                <a:close/>
                <a:moveTo>
                  <a:pt x="464250" y="531428"/>
                </a:moveTo>
                <a:lnTo>
                  <a:pt x="501367" y="531428"/>
                </a:lnTo>
                <a:lnTo>
                  <a:pt x="501367" y="556196"/>
                </a:lnTo>
                <a:lnTo>
                  <a:pt x="464250" y="556196"/>
                </a:lnTo>
                <a:close/>
                <a:moveTo>
                  <a:pt x="309429" y="531428"/>
                </a:moveTo>
                <a:lnTo>
                  <a:pt x="352827" y="531428"/>
                </a:lnTo>
                <a:lnTo>
                  <a:pt x="352827" y="556196"/>
                </a:lnTo>
                <a:lnTo>
                  <a:pt x="309429" y="556196"/>
                </a:lnTo>
                <a:close/>
                <a:moveTo>
                  <a:pt x="253753" y="531428"/>
                </a:moveTo>
                <a:lnTo>
                  <a:pt x="290870" y="531428"/>
                </a:lnTo>
                <a:lnTo>
                  <a:pt x="290870" y="556196"/>
                </a:lnTo>
                <a:lnTo>
                  <a:pt x="253753" y="556196"/>
                </a:lnTo>
                <a:close/>
                <a:moveTo>
                  <a:pt x="99074" y="531428"/>
                </a:moveTo>
                <a:lnTo>
                  <a:pt x="142331" y="531428"/>
                </a:lnTo>
                <a:lnTo>
                  <a:pt x="142331" y="556196"/>
                </a:lnTo>
                <a:lnTo>
                  <a:pt x="99074" y="556196"/>
                </a:lnTo>
                <a:close/>
                <a:moveTo>
                  <a:pt x="43327" y="531428"/>
                </a:moveTo>
                <a:lnTo>
                  <a:pt x="80515" y="531428"/>
                </a:lnTo>
                <a:lnTo>
                  <a:pt x="80515" y="556196"/>
                </a:lnTo>
                <a:lnTo>
                  <a:pt x="43327" y="556196"/>
                </a:lnTo>
                <a:close/>
                <a:moveTo>
                  <a:pt x="445673" y="506777"/>
                </a:moveTo>
                <a:lnTo>
                  <a:pt x="445673" y="580935"/>
                </a:lnTo>
                <a:lnTo>
                  <a:pt x="581882" y="580935"/>
                </a:lnTo>
                <a:lnTo>
                  <a:pt x="581882" y="506777"/>
                </a:lnTo>
                <a:close/>
                <a:moveTo>
                  <a:pt x="235186" y="506777"/>
                </a:moveTo>
                <a:lnTo>
                  <a:pt x="235186" y="580935"/>
                </a:lnTo>
                <a:lnTo>
                  <a:pt x="371394" y="580935"/>
                </a:lnTo>
                <a:lnTo>
                  <a:pt x="371394" y="506777"/>
                </a:lnTo>
                <a:close/>
                <a:moveTo>
                  <a:pt x="24791" y="506777"/>
                </a:moveTo>
                <a:lnTo>
                  <a:pt x="24791" y="580935"/>
                </a:lnTo>
                <a:lnTo>
                  <a:pt x="160907" y="580935"/>
                </a:lnTo>
                <a:lnTo>
                  <a:pt x="160907" y="506777"/>
                </a:lnTo>
                <a:close/>
                <a:moveTo>
                  <a:pt x="359037" y="160677"/>
                </a:moveTo>
                <a:lnTo>
                  <a:pt x="383735" y="160677"/>
                </a:lnTo>
                <a:lnTo>
                  <a:pt x="383735" y="185375"/>
                </a:lnTo>
                <a:lnTo>
                  <a:pt x="359037" y="185375"/>
                </a:lnTo>
                <a:close/>
                <a:moveTo>
                  <a:pt x="222845" y="160677"/>
                </a:moveTo>
                <a:lnTo>
                  <a:pt x="247613" y="160677"/>
                </a:lnTo>
                <a:lnTo>
                  <a:pt x="247613" y="185375"/>
                </a:lnTo>
                <a:lnTo>
                  <a:pt x="222845" y="185375"/>
                </a:lnTo>
                <a:close/>
                <a:moveTo>
                  <a:pt x="290870" y="98933"/>
                </a:moveTo>
                <a:lnTo>
                  <a:pt x="315678" y="98933"/>
                </a:lnTo>
                <a:lnTo>
                  <a:pt x="315678" y="174088"/>
                </a:lnTo>
                <a:lnTo>
                  <a:pt x="361577" y="219867"/>
                </a:lnTo>
                <a:lnTo>
                  <a:pt x="344109" y="237382"/>
                </a:lnTo>
                <a:lnTo>
                  <a:pt x="294494" y="187989"/>
                </a:lnTo>
                <a:cubicBezTo>
                  <a:pt x="292171" y="185672"/>
                  <a:pt x="290870" y="182521"/>
                  <a:pt x="290870" y="179185"/>
                </a:cubicBezTo>
                <a:close/>
                <a:moveTo>
                  <a:pt x="303301" y="74150"/>
                </a:moveTo>
                <a:cubicBezTo>
                  <a:pt x="248709" y="74150"/>
                  <a:pt x="204237" y="118559"/>
                  <a:pt x="204237" y="173073"/>
                </a:cubicBezTo>
                <a:cubicBezTo>
                  <a:pt x="204237" y="227587"/>
                  <a:pt x="248709" y="271903"/>
                  <a:pt x="303301" y="271903"/>
                </a:cubicBezTo>
                <a:cubicBezTo>
                  <a:pt x="357893" y="271903"/>
                  <a:pt x="402273" y="227587"/>
                  <a:pt x="402273" y="173073"/>
                </a:cubicBezTo>
                <a:cubicBezTo>
                  <a:pt x="402273" y="118559"/>
                  <a:pt x="357893" y="74150"/>
                  <a:pt x="303301" y="74150"/>
                </a:cubicBezTo>
                <a:close/>
                <a:moveTo>
                  <a:pt x="303301" y="49396"/>
                </a:moveTo>
                <a:cubicBezTo>
                  <a:pt x="371542" y="49396"/>
                  <a:pt x="427062" y="104837"/>
                  <a:pt x="427062" y="173073"/>
                </a:cubicBezTo>
                <a:cubicBezTo>
                  <a:pt x="427062" y="241216"/>
                  <a:pt x="371542" y="296657"/>
                  <a:pt x="303301" y="296657"/>
                </a:cubicBezTo>
                <a:cubicBezTo>
                  <a:pt x="234968" y="296657"/>
                  <a:pt x="179448" y="241216"/>
                  <a:pt x="179448" y="173073"/>
                </a:cubicBezTo>
                <a:cubicBezTo>
                  <a:pt x="179448" y="104837"/>
                  <a:pt x="234968" y="49396"/>
                  <a:pt x="303301" y="49396"/>
                </a:cubicBezTo>
                <a:close/>
                <a:moveTo>
                  <a:pt x="303336" y="24750"/>
                </a:moveTo>
                <a:cubicBezTo>
                  <a:pt x="221351" y="24750"/>
                  <a:pt x="154779" y="91214"/>
                  <a:pt x="154779" y="173066"/>
                </a:cubicBezTo>
                <a:cubicBezTo>
                  <a:pt x="154779" y="254825"/>
                  <a:pt x="221351" y="321382"/>
                  <a:pt x="303336" y="321382"/>
                </a:cubicBezTo>
                <a:cubicBezTo>
                  <a:pt x="385229" y="321382"/>
                  <a:pt x="451894" y="254825"/>
                  <a:pt x="451894" y="173066"/>
                </a:cubicBezTo>
                <a:cubicBezTo>
                  <a:pt x="451894" y="91214"/>
                  <a:pt x="385229" y="24750"/>
                  <a:pt x="303336" y="24750"/>
                </a:cubicBezTo>
                <a:close/>
                <a:moveTo>
                  <a:pt x="303336" y="0"/>
                </a:moveTo>
                <a:cubicBezTo>
                  <a:pt x="398878" y="0"/>
                  <a:pt x="476592" y="77588"/>
                  <a:pt x="476592" y="173066"/>
                </a:cubicBezTo>
                <a:cubicBezTo>
                  <a:pt x="476592" y="264280"/>
                  <a:pt x="405470" y="339272"/>
                  <a:pt x="315685" y="345669"/>
                </a:cubicBezTo>
                <a:lnTo>
                  <a:pt x="315685" y="401658"/>
                </a:lnTo>
                <a:lnTo>
                  <a:pt x="513731" y="401658"/>
                </a:lnTo>
                <a:cubicBezTo>
                  <a:pt x="520602" y="401658"/>
                  <a:pt x="526173" y="407220"/>
                  <a:pt x="526173" y="414079"/>
                </a:cubicBezTo>
                <a:lnTo>
                  <a:pt x="526173" y="482026"/>
                </a:lnTo>
                <a:lnTo>
                  <a:pt x="594231" y="482026"/>
                </a:lnTo>
                <a:cubicBezTo>
                  <a:pt x="601102" y="482026"/>
                  <a:pt x="606580" y="487588"/>
                  <a:pt x="606580" y="494355"/>
                </a:cubicBezTo>
                <a:lnTo>
                  <a:pt x="606580" y="593263"/>
                </a:lnTo>
                <a:cubicBezTo>
                  <a:pt x="606580" y="600123"/>
                  <a:pt x="601102" y="605592"/>
                  <a:pt x="594231" y="605592"/>
                </a:cubicBezTo>
                <a:lnTo>
                  <a:pt x="433324" y="605592"/>
                </a:lnTo>
                <a:cubicBezTo>
                  <a:pt x="426454" y="605592"/>
                  <a:pt x="420883" y="600123"/>
                  <a:pt x="420883" y="593263"/>
                </a:cubicBezTo>
                <a:lnTo>
                  <a:pt x="420883" y="494355"/>
                </a:lnTo>
                <a:cubicBezTo>
                  <a:pt x="420883" y="487588"/>
                  <a:pt x="426454" y="482026"/>
                  <a:pt x="433324" y="482026"/>
                </a:cubicBezTo>
                <a:lnTo>
                  <a:pt x="501383" y="482026"/>
                </a:lnTo>
                <a:lnTo>
                  <a:pt x="501383" y="426408"/>
                </a:lnTo>
                <a:lnTo>
                  <a:pt x="315685" y="426408"/>
                </a:lnTo>
                <a:lnTo>
                  <a:pt x="315685" y="482026"/>
                </a:lnTo>
                <a:lnTo>
                  <a:pt x="383743" y="482026"/>
                </a:lnTo>
                <a:cubicBezTo>
                  <a:pt x="390614" y="482026"/>
                  <a:pt x="396185" y="487588"/>
                  <a:pt x="396185" y="494355"/>
                </a:cubicBezTo>
                <a:lnTo>
                  <a:pt x="396185" y="593263"/>
                </a:lnTo>
                <a:cubicBezTo>
                  <a:pt x="396185" y="600123"/>
                  <a:pt x="390614" y="605592"/>
                  <a:pt x="383743" y="605592"/>
                </a:cubicBezTo>
                <a:lnTo>
                  <a:pt x="222837" y="605592"/>
                </a:lnTo>
                <a:cubicBezTo>
                  <a:pt x="215966" y="605592"/>
                  <a:pt x="210488" y="600123"/>
                  <a:pt x="210488" y="593263"/>
                </a:cubicBezTo>
                <a:lnTo>
                  <a:pt x="210488" y="494355"/>
                </a:lnTo>
                <a:cubicBezTo>
                  <a:pt x="210488" y="487588"/>
                  <a:pt x="215966" y="482026"/>
                  <a:pt x="222837" y="482026"/>
                </a:cubicBezTo>
                <a:lnTo>
                  <a:pt x="290895" y="482026"/>
                </a:lnTo>
                <a:lnTo>
                  <a:pt x="290895" y="426408"/>
                </a:lnTo>
                <a:lnTo>
                  <a:pt x="99069" y="426408"/>
                </a:lnTo>
                <a:lnTo>
                  <a:pt x="99069" y="482026"/>
                </a:lnTo>
                <a:lnTo>
                  <a:pt x="173348" y="482026"/>
                </a:lnTo>
                <a:cubicBezTo>
                  <a:pt x="180126" y="482026"/>
                  <a:pt x="185697" y="487588"/>
                  <a:pt x="185697" y="494355"/>
                </a:cubicBezTo>
                <a:lnTo>
                  <a:pt x="185697" y="593263"/>
                </a:lnTo>
                <a:cubicBezTo>
                  <a:pt x="185697" y="600123"/>
                  <a:pt x="180126" y="605592"/>
                  <a:pt x="173348" y="605592"/>
                </a:cubicBezTo>
                <a:lnTo>
                  <a:pt x="12349" y="605592"/>
                </a:lnTo>
                <a:cubicBezTo>
                  <a:pt x="5571" y="605592"/>
                  <a:pt x="0" y="600123"/>
                  <a:pt x="0" y="593263"/>
                </a:cubicBezTo>
                <a:lnTo>
                  <a:pt x="0" y="494355"/>
                </a:lnTo>
                <a:cubicBezTo>
                  <a:pt x="0" y="487588"/>
                  <a:pt x="5571" y="482026"/>
                  <a:pt x="12349" y="482026"/>
                </a:cubicBezTo>
                <a:lnTo>
                  <a:pt x="74279" y="482026"/>
                </a:lnTo>
                <a:lnTo>
                  <a:pt x="74279" y="414079"/>
                </a:lnTo>
                <a:cubicBezTo>
                  <a:pt x="74279" y="407220"/>
                  <a:pt x="79850" y="401658"/>
                  <a:pt x="86628" y="401658"/>
                </a:cubicBezTo>
                <a:lnTo>
                  <a:pt x="290895" y="401658"/>
                </a:lnTo>
                <a:lnTo>
                  <a:pt x="290895" y="345669"/>
                </a:lnTo>
                <a:cubicBezTo>
                  <a:pt x="201110" y="339272"/>
                  <a:pt x="129988" y="264280"/>
                  <a:pt x="129988" y="173066"/>
                </a:cubicBezTo>
                <a:cubicBezTo>
                  <a:pt x="129988" y="77588"/>
                  <a:pt x="207702" y="0"/>
                  <a:pt x="3033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FCE428"/>
            </a:solidFill>
          </a:ln>
        </p:spPr>
      </p:sp>
      <p:sp>
        <p:nvSpPr>
          <p:cNvPr id="325" name="human-resources_181213"/>
          <p:cNvSpPr>
            <a:spLocks noChangeAspect="1"/>
          </p:cNvSpPr>
          <p:nvPr/>
        </p:nvSpPr>
        <p:spPr bwMode="auto">
          <a:xfrm>
            <a:off x="998212" y="4889774"/>
            <a:ext cx="609685" cy="608831"/>
          </a:xfrm>
          <a:custGeom>
            <a:avLst/>
            <a:gdLst>
              <a:gd name="connsiteX0" fmla="*/ 528374 w 604887"/>
              <a:gd name="connsiteY0" fmla="*/ 502472 h 604040"/>
              <a:gd name="connsiteX1" fmla="*/ 503176 w 604887"/>
              <a:gd name="connsiteY1" fmla="*/ 527634 h 604040"/>
              <a:gd name="connsiteX2" fmla="*/ 554800 w 604887"/>
              <a:gd name="connsiteY2" fmla="*/ 579185 h 604040"/>
              <a:gd name="connsiteX3" fmla="*/ 567399 w 604887"/>
              <a:gd name="connsiteY3" fmla="*/ 584555 h 604040"/>
              <a:gd name="connsiteX4" fmla="*/ 585375 w 604887"/>
              <a:gd name="connsiteY4" fmla="*/ 566604 h 604040"/>
              <a:gd name="connsiteX5" fmla="*/ 579997 w 604887"/>
              <a:gd name="connsiteY5" fmla="*/ 554023 h 604040"/>
              <a:gd name="connsiteX6" fmla="*/ 424666 w 604887"/>
              <a:gd name="connsiteY6" fmla="*/ 476850 h 604040"/>
              <a:gd name="connsiteX7" fmla="*/ 336322 w 604887"/>
              <a:gd name="connsiteY7" fmla="*/ 582407 h 604040"/>
              <a:gd name="connsiteX8" fmla="*/ 474138 w 604887"/>
              <a:gd name="connsiteY8" fmla="*/ 526253 h 604040"/>
              <a:gd name="connsiteX9" fmla="*/ 163936 w 604887"/>
              <a:gd name="connsiteY9" fmla="*/ 443709 h 604040"/>
              <a:gd name="connsiteX10" fmla="*/ 81891 w 604887"/>
              <a:gd name="connsiteY10" fmla="*/ 478691 h 604040"/>
              <a:gd name="connsiteX11" fmla="*/ 268412 w 604887"/>
              <a:gd name="connsiteY11" fmla="*/ 582407 h 604040"/>
              <a:gd name="connsiteX12" fmla="*/ 163936 w 604887"/>
              <a:gd name="connsiteY12" fmla="*/ 443709 h 604040"/>
              <a:gd name="connsiteX13" fmla="*/ 312200 w 604887"/>
              <a:gd name="connsiteY13" fmla="*/ 428827 h 604040"/>
              <a:gd name="connsiteX14" fmla="*/ 312200 w 604887"/>
              <a:gd name="connsiteY14" fmla="*/ 576116 h 604040"/>
              <a:gd name="connsiteX15" fmla="*/ 410223 w 604887"/>
              <a:gd name="connsiteY15" fmla="*/ 462427 h 604040"/>
              <a:gd name="connsiteX16" fmla="*/ 380878 w 604887"/>
              <a:gd name="connsiteY16" fmla="*/ 432970 h 604040"/>
              <a:gd name="connsiteX17" fmla="*/ 312200 w 604887"/>
              <a:gd name="connsiteY17" fmla="*/ 428827 h 604040"/>
              <a:gd name="connsiteX18" fmla="*/ 292687 w 604887"/>
              <a:gd name="connsiteY18" fmla="*/ 428674 h 604040"/>
              <a:gd name="connsiteX19" fmla="*/ 183602 w 604887"/>
              <a:gd name="connsiteY19" fmla="*/ 439260 h 604040"/>
              <a:gd name="connsiteX20" fmla="*/ 292687 w 604887"/>
              <a:gd name="connsiteY20" fmla="*/ 576116 h 604040"/>
              <a:gd name="connsiteX21" fmla="*/ 334171 w 604887"/>
              <a:gd name="connsiteY21" fmla="*/ 386481 h 604040"/>
              <a:gd name="connsiteX22" fmla="*/ 312200 w 604887"/>
              <a:gd name="connsiteY22" fmla="*/ 397681 h 604040"/>
              <a:gd name="connsiteX23" fmla="*/ 312200 w 604887"/>
              <a:gd name="connsiteY23" fmla="*/ 409342 h 604040"/>
              <a:gd name="connsiteX24" fmla="*/ 359061 w 604887"/>
              <a:gd name="connsiteY24" fmla="*/ 411336 h 604040"/>
              <a:gd name="connsiteX25" fmla="*/ 409762 w 604887"/>
              <a:gd name="connsiteY25" fmla="*/ 383873 h 604040"/>
              <a:gd name="connsiteX26" fmla="*/ 384412 w 604887"/>
              <a:gd name="connsiteY26" fmla="*/ 409188 h 604040"/>
              <a:gd name="connsiteX27" fmla="*/ 489349 w 604887"/>
              <a:gd name="connsiteY27" fmla="*/ 513825 h 604040"/>
              <a:gd name="connsiteX28" fmla="*/ 514546 w 604887"/>
              <a:gd name="connsiteY28" fmla="*/ 488663 h 604040"/>
              <a:gd name="connsiteX29" fmla="*/ 164704 w 604887"/>
              <a:gd name="connsiteY29" fmla="*/ 381265 h 604040"/>
              <a:gd name="connsiteX30" fmla="*/ 176381 w 604887"/>
              <a:gd name="connsiteY30" fmla="*/ 421002 h 604040"/>
              <a:gd name="connsiteX31" fmla="*/ 292687 w 604887"/>
              <a:gd name="connsiteY31" fmla="*/ 409188 h 604040"/>
              <a:gd name="connsiteX32" fmla="*/ 292687 w 604887"/>
              <a:gd name="connsiteY32" fmla="*/ 403972 h 604040"/>
              <a:gd name="connsiteX33" fmla="*/ 253663 w 604887"/>
              <a:gd name="connsiteY33" fmla="*/ 409188 h 604040"/>
              <a:gd name="connsiteX34" fmla="*/ 164704 w 604887"/>
              <a:gd name="connsiteY34" fmla="*/ 381265 h 604040"/>
              <a:gd name="connsiteX35" fmla="*/ 375808 w 604887"/>
              <a:gd name="connsiteY35" fmla="*/ 350119 h 604040"/>
              <a:gd name="connsiteX36" fmla="*/ 350610 w 604887"/>
              <a:gd name="connsiteY36" fmla="*/ 375281 h 604040"/>
              <a:gd name="connsiteX37" fmla="*/ 370737 w 604887"/>
              <a:gd name="connsiteY37" fmla="*/ 395380 h 604040"/>
              <a:gd name="connsiteX38" fmla="*/ 395935 w 604887"/>
              <a:gd name="connsiteY38" fmla="*/ 370218 h 604040"/>
              <a:gd name="connsiteX39" fmla="*/ 467839 w 604887"/>
              <a:gd name="connsiteY39" fmla="*/ 311763 h 604040"/>
              <a:gd name="connsiteX40" fmla="*/ 454933 w 604887"/>
              <a:gd name="connsiteY40" fmla="*/ 401671 h 604040"/>
              <a:gd name="connsiteX41" fmla="*/ 494573 w 604887"/>
              <a:gd name="connsiteY41" fmla="*/ 441255 h 604040"/>
              <a:gd name="connsiteX42" fmla="*/ 534519 w 604887"/>
              <a:gd name="connsiteY42" fmla="*/ 463195 h 604040"/>
              <a:gd name="connsiteX43" fmla="*/ 585067 w 604887"/>
              <a:gd name="connsiteY43" fmla="*/ 311763 h 604040"/>
              <a:gd name="connsiteX44" fmla="*/ 398239 w 604887"/>
              <a:gd name="connsiteY44" fmla="*/ 311763 h 604040"/>
              <a:gd name="connsiteX45" fmla="*/ 387023 w 604887"/>
              <a:gd name="connsiteY45" fmla="*/ 333703 h 604040"/>
              <a:gd name="connsiteX46" fmla="*/ 438954 w 604887"/>
              <a:gd name="connsiteY46" fmla="*/ 385561 h 604040"/>
              <a:gd name="connsiteX47" fmla="*/ 448326 w 604887"/>
              <a:gd name="connsiteY47" fmla="*/ 311763 h 604040"/>
              <a:gd name="connsiteX48" fmla="*/ 19820 w 604887"/>
              <a:gd name="connsiteY48" fmla="*/ 311763 h 604040"/>
              <a:gd name="connsiteX49" fmla="*/ 70214 w 604887"/>
              <a:gd name="connsiteY49" fmla="*/ 463041 h 604040"/>
              <a:gd name="connsiteX50" fmla="*/ 157022 w 604887"/>
              <a:gd name="connsiteY50" fmla="*/ 425452 h 604040"/>
              <a:gd name="connsiteX51" fmla="*/ 141043 w 604887"/>
              <a:gd name="connsiteY51" fmla="*/ 360859 h 604040"/>
              <a:gd name="connsiteX52" fmla="*/ 109085 w 604887"/>
              <a:gd name="connsiteY52" fmla="*/ 311763 h 604040"/>
              <a:gd name="connsiteX53" fmla="*/ 253683 w 604887"/>
              <a:gd name="connsiteY53" fmla="*/ 282441 h 604040"/>
              <a:gd name="connsiteX54" fmla="*/ 214661 w 604887"/>
              <a:gd name="connsiteY54" fmla="*/ 321405 h 604040"/>
              <a:gd name="connsiteX55" fmla="*/ 214661 w 604887"/>
              <a:gd name="connsiteY55" fmla="*/ 342421 h 604040"/>
              <a:gd name="connsiteX56" fmla="*/ 253683 w 604887"/>
              <a:gd name="connsiteY56" fmla="*/ 350704 h 604040"/>
              <a:gd name="connsiteX57" fmla="*/ 292706 w 604887"/>
              <a:gd name="connsiteY57" fmla="*/ 342421 h 604040"/>
              <a:gd name="connsiteX58" fmla="*/ 292706 w 604887"/>
              <a:gd name="connsiteY58" fmla="*/ 321405 h 604040"/>
              <a:gd name="connsiteX59" fmla="*/ 253683 w 604887"/>
              <a:gd name="connsiteY59" fmla="*/ 282441 h 604040"/>
              <a:gd name="connsiteX60" fmla="*/ 253683 w 604887"/>
              <a:gd name="connsiteY60" fmla="*/ 194849 h 604040"/>
              <a:gd name="connsiteX61" fmla="*/ 224339 w 604887"/>
              <a:gd name="connsiteY61" fmla="*/ 223995 h 604040"/>
              <a:gd name="connsiteX62" fmla="*/ 253683 w 604887"/>
              <a:gd name="connsiteY62" fmla="*/ 253295 h 604040"/>
              <a:gd name="connsiteX63" fmla="*/ 282873 w 604887"/>
              <a:gd name="connsiteY63" fmla="*/ 223995 h 604040"/>
              <a:gd name="connsiteX64" fmla="*/ 253683 w 604887"/>
              <a:gd name="connsiteY64" fmla="*/ 194849 h 604040"/>
              <a:gd name="connsiteX65" fmla="*/ 428353 w 604887"/>
              <a:gd name="connsiteY65" fmla="*/ 182884 h 604040"/>
              <a:gd name="connsiteX66" fmla="*/ 395474 w 604887"/>
              <a:gd name="connsiteY66" fmla="*/ 188561 h 604040"/>
              <a:gd name="connsiteX67" fmla="*/ 409762 w 604887"/>
              <a:gd name="connsiteY67" fmla="*/ 253307 h 604040"/>
              <a:gd name="connsiteX68" fmla="*/ 404539 w 604887"/>
              <a:gd name="connsiteY68" fmla="*/ 292277 h 604040"/>
              <a:gd name="connsiteX69" fmla="*/ 448480 w 604887"/>
              <a:gd name="connsiteY69" fmla="*/ 292277 h 604040"/>
              <a:gd name="connsiteX70" fmla="*/ 428353 w 604887"/>
              <a:gd name="connsiteY70" fmla="*/ 182884 h 604040"/>
              <a:gd name="connsiteX71" fmla="*/ 253683 w 604887"/>
              <a:gd name="connsiteY71" fmla="*/ 155885 h 604040"/>
              <a:gd name="connsiteX72" fmla="*/ 156127 w 604887"/>
              <a:gd name="connsiteY72" fmla="*/ 253295 h 604040"/>
              <a:gd name="connsiteX73" fmla="*/ 195149 w 604887"/>
              <a:gd name="connsiteY73" fmla="*/ 331069 h 604040"/>
              <a:gd name="connsiteX74" fmla="*/ 195149 w 604887"/>
              <a:gd name="connsiteY74" fmla="*/ 321405 h 604040"/>
              <a:gd name="connsiteX75" fmla="*/ 231714 w 604887"/>
              <a:gd name="connsiteY75" fmla="*/ 267254 h 604040"/>
              <a:gd name="connsiteX76" fmla="*/ 204828 w 604887"/>
              <a:gd name="connsiteY76" fmla="*/ 223995 h 604040"/>
              <a:gd name="connsiteX77" fmla="*/ 253683 w 604887"/>
              <a:gd name="connsiteY77" fmla="*/ 175367 h 604040"/>
              <a:gd name="connsiteX78" fmla="*/ 302385 w 604887"/>
              <a:gd name="connsiteY78" fmla="*/ 223995 h 604040"/>
              <a:gd name="connsiteX79" fmla="*/ 275653 w 604887"/>
              <a:gd name="connsiteY79" fmla="*/ 267254 h 604040"/>
              <a:gd name="connsiteX80" fmla="*/ 312217 w 604887"/>
              <a:gd name="connsiteY80" fmla="*/ 321405 h 604040"/>
              <a:gd name="connsiteX81" fmla="*/ 312217 w 604887"/>
              <a:gd name="connsiteY81" fmla="*/ 331069 h 604040"/>
              <a:gd name="connsiteX82" fmla="*/ 351240 w 604887"/>
              <a:gd name="connsiteY82" fmla="*/ 253295 h 604040"/>
              <a:gd name="connsiteX83" fmla="*/ 253683 w 604887"/>
              <a:gd name="connsiteY83" fmla="*/ 155885 h 604040"/>
              <a:gd name="connsiteX84" fmla="*/ 534519 w 604887"/>
              <a:gd name="connsiteY84" fmla="*/ 140846 h 604040"/>
              <a:gd name="connsiteX85" fmla="*/ 447405 w 604887"/>
              <a:gd name="connsiteY85" fmla="*/ 178435 h 604040"/>
              <a:gd name="connsiteX86" fmla="*/ 467993 w 604887"/>
              <a:gd name="connsiteY86" fmla="*/ 292277 h 604040"/>
              <a:gd name="connsiteX87" fmla="*/ 585067 w 604887"/>
              <a:gd name="connsiteY87" fmla="*/ 292277 h 604040"/>
              <a:gd name="connsiteX88" fmla="*/ 534519 w 604887"/>
              <a:gd name="connsiteY88" fmla="*/ 140846 h 604040"/>
              <a:gd name="connsiteX89" fmla="*/ 70214 w 604887"/>
              <a:gd name="connsiteY89" fmla="*/ 140846 h 604040"/>
              <a:gd name="connsiteX90" fmla="*/ 19820 w 604887"/>
              <a:gd name="connsiteY90" fmla="*/ 292277 h 604040"/>
              <a:gd name="connsiteX91" fmla="*/ 102632 w 604887"/>
              <a:gd name="connsiteY91" fmla="*/ 292277 h 604040"/>
              <a:gd name="connsiteX92" fmla="*/ 97562 w 604887"/>
              <a:gd name="connsiteY92" fmla="*/ 253307 h 604040"/>
              <a:gd name="connsiteX93" fmla="*/ 123220 w 604887"/>
              <a:gd name="connsiteY93" fmla="*/ 167849 h 604040"/>
              <a:gd name="connsiteX94" fmla="*/ 70214 w 604887"/>
              <a:gd name="connsiteY94" fmla="*/ 140846 h 604040"/>
              <a:gd name="connsiteX95" fmla="*/ 253683 w 604887"/>
              <a:gd name="connsiteY95" fmla="*/ 136403 h 604040"/>
              <a:gd name="connsiteX96" fmla="*/ 370751 w 604887"/>
              <a:gd name="connsiteY96" fmla="*/ 253295 h 604040"/>
              <a:gd name="connsiteX97" fmla="*/ 253683 w 604887"/>
              <a:gd name="connsiteY97" fmla="*/ 370186 h 604040"/>
              <a:gd name="connsiteX98" fmla="*/ 136615 w 604887"/>
              <a:gd name="connsiteY98" fmla="*/ 253295 h 604040"/>
              <a:gd name="connsiteX99" fmla="*/ 253683 w 604887"/>
              <a:gd name="connsiteY99" fmla="*/ 136403 h 604040"/>
              <a:gd name="connsiteX100" fmla="*/ 253663 w 604887"/>
              <a:gd name="connsiteY100" fmla="*/ 116911 h 604040"/>
              <a:gd name="connsiteX101" fmla="*/ 117075 w 604887"/>
              <a:gd name="connsiteY101" fmla="*/ 253307 h 604040"/>
              <a:gd name="connsiteX102" fmla="*/ 253663 w 604887"/>
              <a:gd name="connsiteY102" fmla="*/ 389703 h 604040"/>
              <a:gd name="connsiteX103" fmla="*/ 390250 w 604887"/>
              <a:gd name="connsiteY103" fmla="*/ 253307 h 604040"/>
              <a:gd name="connsiteX104" fmla="*/ 253663 w 604887"/>
              <a:gd name="connsiteY104" fmla="*/ 116911 h 604040"/>
              <a:gd name="connsiteX105" fmla="*/ 312200 w 604887"/>
              <a:gd name="connsiteY105" fmla="*/ 27924 h 604040"/>
              <a:gd name="connsiteX106" fmla="*/ 312200 w 604887"/>
              <a:gd name="connsiteY106" fmla="*/ 108933 h 604040"/>
              <a:gd name="connsiteX107" fmla="*/ 385487 w 604887"/>
              <a:gd name="connsiteY107" fmla="*/ 170303 h 604040"/>
              <a:gd name="connsiteX108" fmla="*/ 420978 w 604887"/>
              <a:gd name="connsiteY108" fmla="*/ 164627 h 604040"/>
              <a:gd name="connsiteX109" fmla="*/ 312200 w 604887"/>
              <a:gd name="connsiteY109" fmla="*/ 27924 h 604040"/>
              <a:gd name="connsiteX110" fmla="*/ 292687 w 604887"/>
              <a:gd name="connsiteY110" fmla="*/ 27924 h 604040"/>
              <a:gd name="connsiteX111" fmla="*/ 219554 w 604887"/>
              <a:gd name="connsiteY111" fmla="*/ 101261 h 604040"/>
              <a:gd name="connsiteX112" fmla="*/ 253663 w 604887"/>
              <a:gd name="connsiteY112" fmla="*/ 97426 h 604040"/>
              <a:gd name="connsiteX113" fmla="*/ 292687 w 604887"/>
              <a:gd name="connsiteY113" fmla="*/ 102489 h 604040"/>
              <a:gd name="connsiteX114" fmla="*/ 268566 w 604887"/>
              <a:gd name="connsiteY114" fmla="*/ 21633 h 604040"/>
              <a:gd name="connsiteX115" fmla="*/ 81891 w 604887"/>
              <a:gd name="connsiteY115" fmla="*/ 125196 h 604040"/>
              <a:gd name="connsiteX116" fmla="*/ 135512 w 604887"/>
              <a:gd name="connsiteY116" fmla="*/ 151585 h 604040"/>
              <a:gd name="connsiteX117" fmla="*/ 189287 w 604887"/>
              <a:gd name="connsiteY117" fmla="*/ 111388 h 604040"/>
              <a:gd name="connsiteX118" fmla="*/ 268566 w 604887"/>
              <a:gd name="connsiteY118" fmla="*/ 21633 h 604040"/>
              <a:gd name="connsiteX119" fmla="*/ 335707 w 604887"/>
              <a:gd name="connsiteY119" fmla="*/ 21480 h 604040"/>
              <a:gd name="connsiteX120" fmla="*/ 440337 w 604887"/>
              <a:gd name="connsiteY120" fmla="*/ 160177 h 604040"/>
              <a:gd name="connsiteX121" fmla="*/ 522843 w 604887"/>
              <a:gd name="connsiteY121" fmla="*/ 125196 h 604040"/>
              <a:gd name="connsiteX122" fmla="*/ 335707 w 604887"/>
              <a:gd name="connsiteY122" fmla="*/ 21480 h 604040"/>
              <a:gd name="connsiteX123" fmla="*/ 302367 w 604887"/>
              <a:gd name="connsiteY123" fmla="*/ 0 h 604040"/>
              <a:gd name="connsiteX124" fmla="*/ 604887 w 604887"/>
              <a:gd name="connsiteY124" fmla="*/ 301943 h 604040"/>
              <a:gd name="connsiteX125" fmla="*/ 540819 w 604887"/>
              <a:gd name="connsiteY125" fmla="*/ 487436 h 604040"/>
              <a:gd name="connsiteX126" fmla="*/ 593825 w 604887"/>
              <a:gd name="connsiteY126" fmla="*/ 540368 h 604040"/>
              <a:gd name="connsiteX127" fmla="*/ 604887 w 604887"/>
              <a:gd name="connsiteY127" fmla="*/ 566604 h 604040"/>
              <a:gd name="connsiteX128" fmla="*/ 567399 w 604887"/>
              <a:gd name="connsiteY128" fmla="*/ 604040 h 604040"/>
              <a:gd name="connsiteX129" fmla="*/ 541126 w 604887"/>
              <a:gd name="connsiteY129" fmla="*/ 592993 h 604040"/>
              <a:gd name="connsiteX130" fmla="*/ 488120 w 604887"/>
              <a:gd name="connsiteY130" fmla="*/ 540061 h 604040"/>
              <a:gd name="connsiteX131" fmla="*/ 302367 w 604887"/>
              <a:gd name="connsiteY131" fmla="*/ 604040 h 604040"/>
              <a:gd name="connsiteX132" fmla="*/ 0 w 604887"/>
              <a:gd name="connsiteY132" fmla="*/ 301943 h 604040"/>
              <a:gd name="connsiteX133" fmla="*/ 302367 w 604887"/>
              <a:gd name="connsiteY133" fmla="*/ 0 h 604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604887" h="604040">
                <a:moveTo>
                  <a:pt x="528374" y="502472"/>
                </a:moveTo>
                <a:cubicBezTo>
                  <a:pt x="520384" y="511217"/>
                  <a:pt x="511934" y="519656"/>
                  <a:pt x="503176" y="527634"/>
                </a:cubicBezTo>
                <a:lnTo>
                  <a:pt x="554800" y="579185"/>
                </a:lnTo>
                <a:cubicBezTo>
                  <a:pt x="558180" y="582560"/>
                  <a:pt x="562636" y="584555"/>
                  <a:pt x="567399" y="584555"/>
                </a:cubicBezTo>
                <a:cubicBezTo>
                  <a:pt x="577232" y="584555"/>
                  <a:pt x="585375" y="576423"/>
                  <a:pt x="585375" y="566604"/>
                </a:cubicBezTo>
                <a:cubicBezTo>
                  <a:pt x="585375" y="561848"/>
                  <a:pt x="583377" y="557398"/>
                  <a:pt x="579997" y="554023"/>
                </a:cubicBezTo>
                <a:close/>
                <a:moveTo>
                  <a:pt x="424666" y="476850"/>
                </a:moveTo>
                <a:cubicBezTo>
                  <a:pt x="396396" y="528247"/>
                  <a:pt x="360904" y="562768"/>
                  <a:pt x="336322" y="582407"/>
                </a:cubicBezTo>
                <a:cubicBezTo>
                  <a:pt x="387792" y="576270"/>
                  <a:pt x="434960" y="556324"/>
                  <a:pt x="474138" y="526253"/>
                </a:cubicBezTo>
                <a:close/>
                <a:moveTo>
                  <a:pt x="163936" y="443709"/>
                </a:moveTo>
                <a:cubicBezTo>
                  <a:pt x="118150" y="455370"/>
                  <a:pt x="92799" y="470712"/>
                  <a:pt x="81891" y="478691"/>
                </a:cubicBezTo>
                <a:cubicBezTo>
                  <a:pt x="127061" y="534845"/>
                  <a:pt x="193281" y="573355"/>
                  <a:pt x="268412" y="582407"/>
                </a:cubicBezTo>
                <a:cubicBezTo>
                  <a:pt x="238606" y="558626"/>
                  <a:pt x="193128" y="513672"/>
                  <a:pt x="163936" y="443709"/>
                </a:cubicBezTo>
                <a:close/>
                <a:moveTo>
                  <a:pt x="312200" y="428827"/>
                </a:moveTo>
                <a:lnTo>
                  <a:pt x="312200" y="576116"/>
                </a:lnTo>
                <a:cubicBezTo>
                  <a:pt x="334632" y="559853"/>
                  <a:pt x="378420" y="522877"/>
                  <a:pt x="410223" y="462427"/>
                </a:cubicBezTo>
                <a:lnTo>
                  <a:pt x="380878" y="432970"/>
                </a:lnTo>
                <a:cubicBezTo>
                  <a:pt x="359214" y="430515"/>
                  <a:pt x="336168" y="429134"/>
                  <a:pt x="312200" y="428827"/>
                </a:cubicBezTo>
                <a:close/>
                <a:moveTo>
                  <a:pt x="292687" y="428674"/>
                </a:moveTo>
                <a:cubicBezTo>
                  <a:pt x="248746" y="429287"/>
                  <a:pt x="212794" y="433430"/>
                  <a:pt x="183602" y="439260"/>
                </a:cubicBezTo>
                <a:cubicBezTo>
                  <a:pt x="215713" y="513518"/>
                  <a:pt x="267490" y="557859"/>
                  <a:pt x="292687" y="576116"/>
                </a:cubicBezTo>
                <a:close/>
                <a:moveTo>
                  <a:pt x="334171" y="386481"/>
                </a:moveTo>
                <a:cubicBezTo>
                  <a:pt x="327257" y="390777"/>
                  <a:pt x="319882" y="394460"/>
                  <a:pt x="312200" y="397681"/>
                </a:cubicBezTo>
                <a:cubicBezTo>
                  <a:pt x="312200" y="397681"/>
                  <a:pt x="312200" y="409342"/>
                  <a:pt x="312200" y="409342"/>
                </a:cubicBezTo>
                <a:cubicBezTo>
                  <a:pt x="328332" y="409495"/>
                  <a:pt x="344004" y="410109"/>
                  <a:pt x="359061" y="411336"/>
                </a:cubicBezTo>
                <a:close/>
                <a:moveTo>
                  <a:pt x="409762" y="383873"/>
                </a:moveTo>
                <a:lnTo>
                  <a:pt x="384412" y="409188"/>
                </a:lnTo>
                <a:lnTo>
                  <a:pt x="489349" y="513825"/>
                </a:lnTo>
                <a:cubicBezTo>
                  <a:pt x="498260" y="506001"/>
                  <a:pt x="506710" y="497562"/>
                  <a:pt x="514546" y="488663"/>
                </a:cubicBezTo>
                <a:close/>
                <a:moveTo>
                  <a:pt x="164704" y="381265"/>
                </a:moveTo>
                <a:cubicBezTo>
                  <a:pt x="167931" y="395227"/>
                  <a:pt x="171772" y="408421"/>
                  <a:pt x="176381" y="421002"/>
                </a:cubicBezTo>
                <a:cubicBezTo>
                  <a:pt x="207416" y="414405"/>
                  <a:pt x="245673" y="409802"/>
                  <a:pt x="292687" y="409188"/>
                </a:cubicBezTo>
                <a:lnTo>
                  <a:pt x="292687" y="403972"/>
                </a:lnTo>
                <a:cubicBezTo>
                  <a:pt x="280089" y="407194"/>
                  <a:pt x="267183" y="409188"/>
                  <a:pt x="253663" y="409188"/>
                </a:cubicBezTo>
                <a:cubicBezTo>
                  <a:pt x="220630" y="409188"/>
                  <a:pt x="189901" y="398755"/>
                  <a:pt x="164704" y="381265"/>
                </a:cubicBezTo>
                <a:close/>
                <a:moveTo>
                  <a:pt x="375808" y="350119"/>
                </a:moveTo>
                <a:cubicBezTo>
                  <a:pt x="368279" y="359325"/>
                  <a:pt x="359829" y="367763"/>
                  <a:pt x="350610" y="375281"/>
                </a:cubicBezTo>
                <a:lnTo>
                  <a:pt x="370737" y="395380"/>
                </a:lnTo>
                <a:lnTo>
                  <a:pt x="395935" y="370218"/>
                </a:lnTo>
                <a:close/>
                <a:moveTo>
                  <a:pt x="467839" y="311763"/>
                </a:moveTo>
                <a:cubicBezTo>
                  <a:pt x="467224" y="342755"/>
                  <a:pt x="462922" y="372980"/>
                  <a:pt x="454933" y="401671"/>
                </a:cubicBezTo>
                <a:lnTo>
                  <a:pt x="494573" y="441255"/>
                </a:lnTo>
                <a:cubicBezTo>
                  <a:pt x="514085" y="449540"/>
                  <a:pt x="526837" y="457518"/>
                  <a:pt x="534519" y="463195"/>
                </a:cubicBezTo>
                <a:cubicBezTo>
                  <a:pt x="564787" y="419928"/>
                  <a:pt x="583070" y="367917"/>
                  <a:pt x="585067" y="311763"/>
                </a:cubicBezTo>
                <a:close/>
                <a:moveTo>
                  <a:pt x="398239" y="311763"/>
                </a:moveTo>
                <a:cubicBezTo>
                  <a:pt x="395166" y="319434"/>
                  <a:pt x="391325" y="326798"/>
                  <a:pt x="387023" y="333703"/>
                </a:cubicBezTo>
                <a:lnTo>
                  <a:pt x="438954" y="385561"/>
                </a:lnTo>
                <a:cubicBezTo>
                  <a:pt x="444639" y="361933"/>
                  <a:pt x="447712" y="337078"/>
                  <a:pt x="448326" y="311763"/>
                </a:cubicBezTo>
                <a:close/>
                <a:moveTo>
                  <a:pt x="19820" y="311763"/>
                </a:moveTo>
                <a:cubicBezTo>
                  <a:pt x="21663" y="367917"/>
                  <a:pt x="40100" y="419928"/>
                  <a:pt x="70214" y="463041"/>
                </a:cubicBezTo>
                <a:cubicBezTo>
                  <a:pt x="82813" y="453836"/>
                  <a:pt x="109854" y="437572"/>
                  <a:pt x="157022" y="425452"/>
                </a:cubicBezTo>
                <a:cubicBezTo>
                  <a:pt x="150108" y="405660"/>
                  <a:pt x="144577" y="384333"/>
                  <a:pt x="141043" y="360859"/>
                </a:cubicBezTo>
                <a:cubicBezTo>
                  <a:pt x="127522" y="346744"/>
                  <a:pt x="116460" y="330174"/>
                  <a:pt x="109085" y="311763"/>
                </a:cubicBezTo>
                <a:close/>
                <a:moveTo>
                  <a:pt x="253683" y="282441"/>
                </a:moveTo>
                <a:cubicBezTo>
                  <a:pt x="232175" y="282441"/>
                  <a:pt x="214661" y="299928"/>
                  <a:pt x="214661" y="321405"/>
                </a:cubicBezTo>
                <a:lnTo>
                  <a:pt x="214661" y="342421"/>
                </a:lnTo>
                <a:cubicBezTo>
                  <a:pt x="226644" y="347636"/>
                  <a:pt x="239856" y="350704"/>
                  <a:pt x="253683" y="350704"/>
                </a:cubicBezTo>
                <a:cubicBezTo>
                  <a:pt x="267510" y="350704"/>
                  <a:pt x="280723" y="347636"/>
                  <a:pt x="292706" y="342421"/>
                </a:cubicBezTo>
                <a:lnTo>
                  <a:pt x="292706" y="321405"/>
                </a:lnTo>
                <a:cubicBezTo>
                  <a:pt x="292706" y="299928"/>
                  <a:pt x="275192" y="282441"/>
                  <a:pt x="253683" y="282441"/>
                </a:cubicBezTo>
                <a:close/>
                <a:moveTo>
                  <a:pt x="253683" y="194849"/>
                </a:moveTo>
                <a:cubicBezTo>
                  <a:pt x="237552" y="194849"/>
                  <a:pt x="224339" y="207888"/>
                  <a:pt x="224339" y="223995"/>
                </a:cubicBezTo>
                <a:cubicBezTo>
                  <a:pt x="224339" y="240102"/>
                  <a:pt x="237552" y="253295"/>
                  <a:pt x="253683" y="253295"/>
                </a:cubicBezTo>
                <a:cubicBezTo>
                  <a:pt x="269815" y="253295"/>
                  <a:pt x="282873" y="240102"/>
                  <a:pt x="282873" y="223995"/>
                </a:cubicBezTo>
                <a:cubicBezTo>
                  <a:pt x="282873" y="207888"/>
                  <a:pt x="269815" y="194849"/>
                  <a:pt x="253683" y="194849"/>
                </a:cubicBezTo>
                <a:close/>
                <a:moveTo>
                  <a:pt x="428353" y="182884"/>
                </a:moveTo>
                <a:cubicBezTo>
                  <a:pt x="418213" y="185032"/>
                  <a:pt x="407150" y="187027"/>
                  <a:pt x="395474" y="188561"/>
                </a:cubicBezTo>
                <a:cubicBezTo>
                  <a:pt x="404539" y="208353"/>
                  <a:pt x="409762" y="230140"/>
                  <a:pt x="409762" y="253307"/>
                </a:cubicBezTo>
                <a:cubicBezTo>
                  <a:pt x="409762" y="266809"/>
                  <a:pt x="407765" y="279697"/>
                  <a:pt x="404539" y="292277"/>
                </a:cubicBezTo>
                <a:lnTo>
                  <a:pt x="448480" y="292277"/>
                </a:lnTo>
                <a:cubicBezTo>
                  <a:pt x="447405" y="250852"/>
                  <a:pt x="439723" y="214490"/>
                  <a:pt x="428353" y="182884"/>
                </a:cubicBezTo>
                <a:close/>
                <a:moveTo>
                  <a:pt x="253683" y="155885"/>
                </a:moveTo>
                <a:cubicBezTo>
                  <a:pt x="199912" y="155885"/>
                  <a:pt x="156127" y="199604"/>
                  <a:pt x="156127" y="253295"/>
                </a:cubicBezTo>
                <a:cubicBezTo>
                  <a:pt x="156127" y="285049"/>
                  <a:pt x="171490" y="313274"/>
                  <a:pt x="195149" y="331069"/>
                </a:cubicBezTo>
                <a:lnTo>
                  <a:pt x="195149" y="321405"/>
                </a:lnTo>
                <a:cubicBezTo>
                  <a:pt x="195149" y="297014"/>
                  <a:pt x="210359" y="275998"/>
                  <a:pt x="231714" y="267254"/>
                </a:cubicBezTo>
                <a:cubicBezTo>
                  <a:pt x="215890" y="259277"/>
                  <a:pt x="204828" y="243017"/>
                  <a:pt x="204828" y="223995"/>
                </a:cubicBezTo>
                <a:cubicBezTo>
                  <a:pt x="204828" y="197150"/>
                  <a:pt x="226798" y="175367"/>
                  <a:pt x="253683" y="175367"/>
                </a:cubicBezTo>
                <a:cubicBezTo>
                  <a:pt x="280569" y="175367"/>
                  <a:pt x="302385" y="197150"/>
                  <a:pt x="302385" y="223995"/>
                </a:cubicBezTo>
                <a:cubicBezTo>
                  <a:pt x="302385" y="243017"/>
                  <a:pt x="291477" y="259277"/>
                  <a:pt x="275653" y="267254"/>
                </a:cubicBezTo>
                <a:cubicBezTo>
                  <a:pt x="297008" y="275998"/>
                  <a:pt x="312217" y="297014"/>
                  <a:pt x="312217" y="321405"/>
                </a:cubicBezTo>
                <a:lnTo>
                  <a:pt x="312217" y="331069"/>
                </a:lnTo>
                <a:cubicBezTo>
                  <a:pt x="335877" y="313274"/>
                  <a:pt x="351240" y="285049"/>
                  <a:pt x="351240" y="253295"/>
                </a:cubicBezTo>
                <a:cubicBezTo>
                  <a:pt x="351240" y="199604"/>
                  <a:pt x="307455" y="155885"/>
                  <a:pt x="253683" y="155885"/>
                </a:cubicBezTo>
                <a:close/>
                <a:moveTo>
                  <a:pt x="534519" y="140846"/>
                </a:moveTo>
                <a:cubicBezTo>
                  <a:pt x="521921" y="150205"/>
                  <a:pt x="494726" y="166314"/>
                  <a:pt x="447405" y="178435"/>
                </a:cubicBezTo>
                <a:cubicBezTo>
                  <a:pt x="459235" y="211422"/>
                  <a:pt x="466917" y="249318"/>
                  <a:pt x="467993" y="292277"/>
                </a:cubicBezTo>
                <a:lnTo>
                  <a:pt x="585067" y="292277"/>
                </a:lnTo>
                <a:cubicBezTo>
                  <a:pt x="583070" y="236123"/>
                  <a:pt x="564787" y="184112"/>
                  <a:pt x="534519" y="140846"/>
                </a:cubicBezTo>
                <a:close/>
                <a:moveTo>
                  <a:pt x="70214" y="140846"/>
                </a:moveTo>
                <a:cubicBezTo>
                  <a:pt x="40100" y="184112"/>
                  <a:pt x="21663" y="236123"/>
                  <a:pt x="19820" y="292277"/>
                </a:cubicBezTo>
                <a:lnTo>
                  <a:pt x="102632" y="292277"/>
                </a:lnTo>
                <a:cubicBezTo>
                  <a:pt x="99406" y="279697"/>
                  <a:pt x="97562" y="266809"/>
                  <a:pt x="97562" y="253307"/>
                </a:cubicBezTo>
                <a:cubicBezTo>
                  <a:pt x="97562" y="221701"/>
                  <a:pt x="107088" y="192397"/>
                  <a:pt x="123220" y="167849"/>
                </a:cubicBezTo>
                <a:cubicBezTo>
                  <a:pt x="96487" y="158029"/>
                  <a:pt x="79432" y="147596"/>
                  <a:pt x="70214" y="140846"/>
                </a:cubicBezTo>
                <a:close/>
                <a:moveTo>
                  <a:pt x="253683" y="136403"/>
                </a:moveTo>
                <a:cubicBezTo>
                  <a:pt x="318209" y="136403"/>
                  <a:pt x="370751" y="188866"/>
                  <a:pt x="370751" y="253295"/>
                </a:cubicBezTo>
                <a:cubicBezTo>
                  <a:pt x="370751" y="317723"/>
                  <a:pt x="318209" y="370186"/>
                  <a:pt x="253683" y="370186"/>
                </a:cubicBezTo>
                <a:cubicBezTo>
                  <a:pt x="189158" y="370186"/>
                  <a:pt x="136615" y="317723"/>
                  <a:pt x="136615" y="253295"/>
                </a:cubicBezTo>
                <a:cubicBezTo>
                  <a:pt x="136615" y="188866"/>
                  <a:pt x="189158" y="136403"/>
                  <a:pt x="253683" y="136403"/>
                </a:cubicBezTo>
                <a:close/>
                <a:moveTo>
                  <a:pt x="253663" y="116911"/>
                </a:moveTo>
                <a:cubicBezTo>
                  <a:pt x="178378" y="116911"/>
                  <a:pt x="117075" y="178128"/>
                  <a:pt x="117075" y="253307"/>
                </a:cubicBezTo>
                <a:cubicBezTo>
                  <a:pt x="117075" y="328486"/>
                  <a:pt x="178378" y="389703"/>
                  <a:pt x="253663" y="389703"/>
                </a:cubicBezTo>
                <a:cubicBezTo>
                  <a:pt x="328947" y="389703"/>
                  <a:pt x="390250" y="328486"/>
                  <a:pt x="390250" y="253307"/>
                </a:cubicBezTo>
                <a:cubicBezTo>
                  <a:pt x="390250" y="178128"/>
                  <a:pt x="328947" y="116911"/>
                  <a:pt x="253663" y="116911"/>
                </a:cubicBezTo>
                <a:close/>
                <a:moveTo>
                  <a:pt x="312200" y="27924"/>
                </a:moveTo>
                <a:lnTo>
                  <a:pt x="312200" y="108933"/>
                </a:lnTo>
                <a:cubicBezTo>
                  <a:pt x="342621" y="121207"/>
                  <a:pt x="368126" y="142840"/>
                  <a:pt x="385487" y="170303"/>
                </a:cubicBezTo>
                <a:cubicBezTo>
                  <a:pt x="398393" y="168616"/>
                  <a:pt x="410223" y="166775"/>
                  <a:pt x="420978" y="164627"/>
                </a:cubicBezTo>
                <a:cubicBezTo>
                  <a:pt x="388867" y="90368"/>
                  <a:pt x="337244" y="46181"/>
                  <a:pt x="312200" y="27924"/>
                </a:cubicBezTo>
                <a:close/>
                <a:moveTo>
                  <a:pt x="292687" y="27924"/>
                </a:moveTo>
                <a:cubicBezTo>
                  <a:pt x="275633" y="40044"/>
                  <a:pt x="246595" y="64286"/>
                  <a:pt x="219554" y="101261"/>
                </a:cubicBezTo>
                <a:cubicBezTo>
                  <a:pt x="230616" y="98807"/>
                  <a:pt x="241986" y="97426"/>
                  <a:pt x="253663" y="97426"/>
                </a:cubicBezTo>
                <a:cubicBezTo>
                  <a:pt x="267183" y="97426"/>
                  <a:pt x="280089" y="99267"/>
                  <a:pt x="292687" y="102489"/>
                </a:cubicBezTo>
                <a:close/>
                <a:moveTo>
                  <a:pt x="268566" y="21633"/>
                </a:moveTo>
                <a:cubicBezTo>
                  <a:pt x="193435" y="30532"/>
                  <a:pt x="127215" y="69042"/>
                  <a:pt x="81891" y="125196"/>
                </a:cubicBezTo>
                <a:cubicBezTo>
                  <a:pt x="90495" y="131333"/>
                  <a:pt x="107395" y="141920"/>
                  <a:pt x="135512" y="151585"/>
                </a:cubicBezTo>
                <a:cubicBezTo>
                  <a:pt x="150262" y="134708"/>
                  <a:pt x="168545" y="120900"/>
                  <a:pt x="189287" y="111388"/>
                </a:cubicBezTo>
                <a:cubicBezTo>
                  <a:pt x="215867" y="68582"/>
                  <a:pt x="246595" y="39124"/>
                  <a:pt x="268566" y="21633"/>
                </a:cubicBezTo>
                <a:close/>
                <a:moveTo>
                  <a:pt x="335707" y="21480"/>
                </a:moveTo>
                <a:cubicBezTo>
                  <a:pt x="365206" y="45261"/>
                  <a:pt x="410992" y="90675"/>
                  <a:pt x="440337" y="160177"/>
                </a:cubicBezTo>
                <a:cubicBezTo>
                  <a:pt x="486276" y="148517"/>
                  <a:pt x="511780" y="133174"/>
                  <a:pt x="522843" y="125196"/>
                </a:cubicBezTo>
                <a:cubicBezTo>
                  <a:pt x="477518" y="68888"/>
                  <a:pt x="411145" y="30378"/>
                  <a:pt x="335707" y="21480"/>
                </a:cubicBezTo>
                <a:close/>
                <a:moveTo>
                  <a:pt x="302367" y="0"/>
                </a:moveTo>
                <a:cubicBezTo>
                  <a:pt x="469222" y="0"/>
                  <a:pt x="604887" y="135475"/>
                  <a:pt x="604887" y="301943"/>
                </a:cubicBezTo>
                <a:cubicBezTo>
                  <a:pt x="604887" y="371752"/>
                  <a:pt x="580919" y="436192"/>
                  <a:pt x="540819" y="487436"/>
                </a:cubicBezTo>
                <a:lnTo>
                  <a:pt x="593825" y="540368"/>
                </a:lnTo>
                <a:cubicBezTo>
                  <a:pt x="600893" y="547272"/>
                  <a:pt x="604887" y="556785"/>
                  <a:pt x="604887" y="566604"/>
                </a:cubicBezTo>
                <a:cubicBezTo>
                  <a:pt x="604887" y="587163"/>
                  <a:pt x="587987" y="604040"/>
                  <a:pt x="567399" y="604040"/>
                </a:cubicBezTo>
                <a:cubicBezTo>
                  <a:pt x="557566" y="604040"/>
                  <a:pt x="548040" y="600051"/>
                  <a:pt x="541126" y="592993"/>
                </a:cubicBezTo>
                <a:lnTo>
                  <a:pt x="488120" y="540061"/>
                </a:lnTo>
                <a:cubicBezTo>
                  <a:pt x="436803" y="580106"/>
                  <a:pt x="372274" y="604040"/>
                  <a:pt x="302367" y="604040"/>
                </a:cubicBezTo>
                <a:cubicBezTo>
                  <a:pt x="135665" y="604040"/>
                  <a:pt x="0" y="468565"/>
                  <a:pt x="0" y="301943"/>
                </a:cubicBezTo>
                <a:cubicBezTo>
                  <a:pt x="0" y="135475"/>
                  <a:pt x="135665" y="0"/>
                  <a:pt x="302367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FCE428"/>
            </a:solidFill>
          </a:ln>
        </p:spPr>
      </p:sp>
      <p:sp>
        <p:nvSpPr>
          <p:cNvPr id="326" name="certificate-bec_43634"/>
          <p:cNvSpPr>
            <a:spLocks noChangeAspect="1"/>
          </p:cNvSpPr>
          <p:nvPr/>
        </p:nvSpPr>
        <p:spPr bwMode="auto">
          <a:xfrm>
            <a:off x="8447124" y="1834124"/>
            <a:ext cx="503793" cy="609685"/>
          </a:xfrm>
          <a:custGeom>
            <a:avLst/>
            <a:gdLst>
              <a:gd name="connsiteX0" fmla="*/ 440637 w 500944"/>
              <a:gd name="connsiteY0" fmla="*/ 444389 h 606236"/>
              <a:gd name="connsiteX1" fmla="*/ 500944 w 500944"/>
              <a:gd name="connsiteY1" fmla="*/ 520300 h 606236"/>
              <a:gd name="connsiteX2" fmla="*/ 420535 w 500944"/>
              <a:gd name="connsiteY2" fmla="*/ 530325 h 606236"/>
              <a:gd name="connsiteX3" fmla="*/ 391817 w 500944"/>
              <a:gd name="connsiteY3" fmla="*/ 606236 h 606236"/>
              <a:gd name="connsiteX4" fmla="*/ 331510 w 500944"/>
              <a:gd name="connsiteY4" fmla="*/ 530325 h 606236"/>
              <a:gd name="connsiteX5" fmla="*/ 216716 w 500944"/>
              <a:gd name="connsiteY5" fmla="*/ 418641 h 606236"/>
              <a:gd name="connsiteX6" fmla="*/ 302774 w 500944"/>
              <a:gd name="connsiteY6" fmla="*/ 527472 h 606236"/>
              <a:gd name="connsiteX7" fmla="*/ 226756 w 500944"/>
              <a:gd name="connsiteY7" fmla="*/ 587615 h 606236"/>
              <a:gd name="connsiteX8" fmla="*/ 216716 w 500944"/>
              <a:gd name="connsiteY8" fmla="*/ 507424 h 606236"/>
              <a:gd name="connsiteX9" fmla="*/ 140697 w 500944"/>
              <a:gd name="connsiteY9" fmla="*/ 478784 h 606236"/>
              <a:gd name="connsiteX10" fmla="*/ 57474 w 500944"/>
              <a:gd name="connsiteY10" fmla="*/ 371282 h 606236"/>
              <a:gd name="connsiteX11" fmla="*/ 225298 w 500944"/>
              <a:gd name="connsiteY11" fmla="*/ 371282 h 606236"/>
              <a:gd name="connsiteX12" fmla="*/ 225298 w 500944"/>
              <a:gd name="connsiteY12" fmla="*/ 394272 h 606236"/>
              <a:gd name="connsiteX13" fmla="*/ 57474 w 500944"/>
              <a:gd name="connsiteY13" fmla="*/ 394272 h 606236"/>
              <a:gd name="connsiteX14" fmla="*/ 331598 w 500944"/>
              <a:gd name="connsiteY14" fmla="*/ 368442 h 606236"/>
              <a:gd name="connsiteX15" fmla="*/ 317236 w 500944"/>
              <a:gd name="connsiteY15" fmla="*/ 398545 h 606236"/>
              <a:gd name="connsiteX16" fmla="*/ 285640 w 500944"/>
              <a:gd name="connsiteY16" fmla="*/ 402846 h 606236"/>
              <a:gd name="connsiteX17" fmla="*/ 308619 w 500944"/>
              <a:gd name="connsiteY17" fmla="*/ 425781 h 606236"/>
              <a:gd name="connsiteX18" fmla="*/ 302874 w 500944"/>
              <a:gd name="connsiteY18" fmla="*/ 458751 h 606236"/>
              <a:gd name="connsiteX19" fmla="*/ 331598 w 500944"/>
              <a:gd name="connsiteY19" fmla="*/ 442983 h 606236"/>
              <a:gd name="connsiteX20" fmla="*/ 361757 w 500944"/>
              <a:gd name="connsiteY20" fmla="*/ 458751 h 606236"/>
              <a:gd name="connsiteX21" fmla="*/ 356013 w 500944"/>
              <a:gd name="connsiteY21" fmla="*/ 425781 h 606236"/>
              <a:gd name="connsiteX22" fmla="*/ 378991 w 500944"/>
              <a:gd name="connsiteY22" fmla="*/ 402846 h 606236"/>
              <a:gd name="connsiteX23" fmla="*/ 347396 w 500944"/>
              <a:gd name="connsiteY23" fmla="*/ 398545 h 606236"/>
              <a:gd name="connsiteX24" fmla="*/ 331598 w 500944"/>
              <a:gd name="connsiteY24" fmla="*/ 358408 h 606236"/>
              <a:gd name="connsiteX25" fmla="*/ 393353 w 500944"/>
              <a:gd name="connsiteY25" fmla="*/ 418614 h 606236"/>
              <a:gd name="connsiteX26" fmla="*/ 331598 w 500944"/>
              <a:gd name="connsiteY26" fmla="*/ 480253 h 606236"/>
              <a:gd name="connsiteX27" fmla="*/ 271278 w 500944"/>
              <a:gd name="connsiteY27" fmla="*/ 418614 h 606236"/>
              <a:gd name="connsiteX28" fmla="*/ 331598 w 500944"/>
              <a:gd name="connsiteY28" fmla="*/ 358408 h 606236"/>
              <a:gd name="connsiteX29" fmla="*/ 331597 w 500944"/>
              <a:gd name="connsiteY29" fmla="*/ 353967 h 606236"/>
              <a:gd name="connsiteX30" fmla="*/ 267014 w 500944"/>
              <a:gd name="connsiteY30" fmla="*/ 418527 h 606236"/>
              <a:gd name="connsiteX31" fmla="*/ 331597 w 500944"/>
              <a:gd name="connsiteY31" fmla="*/ 484520 h 606236"/>
              <a:gd name="connsiteX32" fmla="*/ 397615 w 500944"/>
              <a:gd name="connsiteY32" fmla="*/ 418527 h 606236"/>
              <a:gd name="connsiteX33" fmla="*/ 331597 w 500944"/>
              <a:gd name="connsiteY33" fmla="*/ 353967 h 606236"/>
              <a:gd name="connsiteX34" fmla="*/ 331597 w 500944"/>
              <a:gd name="connsiteY34" fmla="*/ 343925 h 606236"/>
              <a:gd name="connsiteX35" fmla="*/ 406226 w 500944"/>
              <a:gd name="connsiteY35" fmla="*/ 418527 h 606236"/>
              <a:gd name="connsiteX36" fmla="*/ 331597 w 500944"/>
              <a:gd name="connsiteY36" fmla="*/ 493128 h 606236"/>
              <a:gd name="connsiteX37" fmla="*/ 258403 w 500944"/>
              <a:gd name="connsiteY37" fmla="*/ 418527 h 606236"/>
              <a:gd name="connsiteX38" fmla="*/ 331597 w 500944"/>
              <a:gd name="connsiteY38" fmla="*/ 343925 h 606236"/>
              <a:gd name="connsiteX39" fmla="*/ 57474 w 500944"/>
              <a:gd name="connsiteY39" fmla="*/ 326912 h 606236"/>
              <a:gd name="connsiteX40" fmla="*/ 225298 w 500944"/>
              <a:gd name="connsiteY40" fmla="*/ 326912 h 606236"/>
              <a:gd name="connsiteX41" fmla="*/ 225298 w 500944"/>
              <a:gd name="connsiteY41" fmla="*/ 349672 h 606236"/>
              <a:gd name="connsiteX42" fmla="*/ 57474 w 500944"/>
              <a:gd name="connsiteY42" fmla="*/ 349672 h 606236"/>
              <a:gd name="connsiteX43" fmla="*/ 91941 w 500944"/>
              <a:gd name="connsiteY43" fmla="*/ 227933 h 606236"/>
              <a:gd name="connsiteX44" fmla="*/ 91941 w 500944"/>
              <a:gd name="connsiteY44" fmla="*/ 250900 h 606236"/>
              <a:gd name="connsiteX45" fmla="*/ 113448 w 500944"/>
              <a:gd name="connsiteY45" fmla="*/ 250900 h 606236"/>
              <a:gd name="connsiteX46" fmla="*/ 119184 w 500944"/>
              <a:gd name="connsiteY46" fmla="*/ 249465 h 606236"/>
              <a:gd name="connsiteX47" fmla="*/ 123485 w 500944"/>
              <a:gd name="connsiteY47" fmla="*/ 248030 h 606236"/>
              <a:gd name="connsiteX48" fmla="*/ 126353 w 500944"/>
              <a:gd name="connsiteY48" fmla="*/ 245159 h 606236"/>
              <a:gd name="connsiteX49" fmla="*/ 127787 w 500944"/>
              <a:gd name="connsiteY49" fmla="*/ 239417 h 606236"/>
              <a:gd name="connsiteX50" fmla="*/ 114882 w 500944"/>
              <a:gd name="connsiteY50" fmla="*/ 227933 h 606236"/>
              <a:gd name="connsiteX51" fmla="*/ 91941 w 500944"/>
              <a:gd name="connsiteY51" fmla="*/ 187741 h 606236"/>
              <a:gd name="connsiteX52" fmla="*/ 91941 w 500944"/>
              <a:gd name="connsiteY52" fmla="*/ 206401 h 606236"/>
              <a:gd name="connsiteX53" fmla="*/ 112015 w 500944"/>
              <a:gd name="connsiteY53" fmla="*/ 206401 h 606236"/>
              <a:gd name="connsiteX54" fmla="*/ 120618 w 500944"/>
              <a:gd name="connsiteY54" fmla="*/ 204966 h 606236"/>
              <a:gd name="connsiteX55" fmla="*/ 123485 w 500944"/>
              <a:gd name="connsiteY55" fmla="*/ 196353 h 606236"/>
              <a:gd name="connsiteX56" fmla="*/ 120618 w 500944"/>
              <a:gd name="connsiteY56" fmla="*/ 190612 h 606236"/>
              <a:gd name="connsiteX57" fmla="*/ 112015 w 500944"/>
              <a:gd name="connsiteY57" fmla="*/ 187741 h 606236"/>
              <a:gd name="connsiteX58" fmla="*/ 177940 w 500944"/>
              <a:gd name="connsiteY58" fmla="*/ 160467 h 606236"/>
              <a:gd name="connsiteX59" fmla="*/ 277026 w 500944"/>
              <a:gd name="connsiteY59" fmla="*/ 160467 h 606236"/>
              <a:gd name="connsiteX60" fmla="*/ 277026 w 500944"/>
              <a:gd name="connsiteY60" fmla="*/ 190583 h 606236"/>
              <a:gd name="connsiteX61" fmla="*/ 215413 w 500944"/>
              <a:gd name="connsiteY61" fmla="*/ 190583 h 606236"/>
              <a:gd name="connsiteX62" fmla="*/ 215413 w 500944"/>
              <a:gd name="connsiteY62" fmla="*/ 205067 h 606236"/>
              <a:gd name="connsiteX63" fmla="*/ 271278 w 500944"/>
              <a:gd name="connsiteY63" fmla="*/ 205067 h 606236"/>
              <a:gd name="connsiteX64" fmla="*/ 271278 w 500944"/>
              <a:gd name="connsiteY64" fmla="*/ 233574 h 606236"/>
              <a:gd name="connsiteX65" fmla="*/ 215413 w 500944"/>
              <a:gd name="connsiteY65" fmla="*/ 233574 h 606236"/>
              <a:gd name="connsiteX66" fmla="*/ 215413 w 500944"/>
              <a:gd name="connsiteY66" fmla="*/ 248058 h 606236"/>
              <a:gd name="connsiteX67" fmla="*/ 278405 w 500944"/>
              <a:gd name="connsiteY67" fmla="*/ 248058 h 606236"/>
              <a:gd name="connsiteX68" fmla="*/ 278405 w 500944"/>
              <a:gd name="connsiteY68" fmla="*/ 278174 h 606236"/>
              <a:gd name="connsiteX69" fmla="*/ 177940 w 500944"/>
              <a:gd name="connsiteY69" fmla="*/ 278174 h 606236"/>
              <a:gd name="connsiteX70" fmla="*/ 56095 w 500944"/>
              <a:gd name="connsiteY70" fmla="*/ 160467 h 606236"/>
              <a:gd name="connsiteX71" fmla="*/ 120618 w 500944"/>
              <a:gd name="connsiteY71" fmla="*/ 160467 h 606236"/>
              <a:gd name="connsiteX72" fmla="*/ 139257 w 500944"/>
              <a:gd name="connsiteY72" fmla="*/ 163338 h 606236"/>
              <a:gd name="connsiteX73" fmla="*/ 150728 w 500944"/>
              <a:gd name="connsiteY73" fmla="*/ 170515 h 606236"/>
              <a:gd name="connsiteX74" fmla="*/ 156463 w 500944"/>
              <a:gd name="connsiteY74" fmla="*/ 180563 h 606236"/>
              <a:gd name="connsiteX75" fmla="*/ 157897 w 500944"/>
              <a:gd name="connsiteY75" fmla="*/ 189176 h 606236"/>
              <a:gd name="connsiteX76" fmla="*/ 155029 w 500944"/>
              <a:gd name="connsiteY76" fmla="*/ 203531 h 606236"/>
              <a:gd name="connsiteX77" fmla="*/ 143559 w 500944"/>
              <a:gd name="connsiteY77" fmla="*/ 213579 h 606236"/>
              <a:gd name="connsiteX78" fmla="*/ 152162 w 500944"/>
              <a:gd name="connsiteY78" fmla="*/ 216450 h 606236"/>
              <a:gd name="connsiteX79" fmla="*/ 157897 w 500944"/>
              <a:gd name="connsiteY79" fmla="*/ 222191 h 606236"/>
              <a:gd name="connsiteX80" fmla="*/ 162199 w 500944"/>
              <a:gd name="connsiteY80" fmla="*/ 230804 h 606236"/>
              <a:gd name="connsiteX81" fmla="*/ 165066 w 500944"/>
              <a:gd name="connsiteY81" fmla="*/ 242288 h 606236"/>
              <a:gd name="connsiteX82" fmla="*/ 160765 w 500944"/>
              <a:gd name="connsiteY82" fmla="*/ 258078 h 606236"/>
              <a:gd name="connsiteX83" fmla="*/ 150728 w 500944"/>
              <a:gd name="connsiteY83" fmla="*/ 269561 h 606236"/>
              <a:gd name="connsiteX84" fmla="*/ 137823 w 500944"/>
              <a:gd name="connsiteY84" fmla="*/ 276739 h 606236"/>
              <a:gd name="connsiteX85" fmla="*/ 123485 w 500944"/>
              <a:gd name="connsiteY85" fmla="*/ 278174 h 606236"/>
              <a:gd name="connsiteX86" fmla="*/ 56095 w 500944"/>
              <a:gd name="connsiteY86" fmla="*/ 278174 h 606236"/>
              <a:gd name="connsiteX87" fmla="*/ 353144 w 500944"/>
              <a:gd name="connsiteY87" fmla="*/ 157709 h 606236"/>
              <a:gd name="connsiteX88" fmla="*/ 390446 w 500944"/>
              <a:gd name="connsiteY88" fmla="*/ 169172 h 606236"/>
              <a:gd name="connsiteX89" fmla="*/ 406227 w 500944"/>
              <a:gd name="connsiteY89" fmla="*/ 204993 h 606236"/>
              <a:gd name="connsiteX90" fmla="*/ 370360 w 500944"/>
              <a:gd name="connsiteY90" fmla="*/ 204993 h 606236"/>
              <a:gd name="connsiteX91" fmla="*/ 368926 w 500944"/>
              <a:gd name="connsiteY91" fmla="*/ 199261 h 606236"/>
              <a:gd name="connsiteX92" fmla="*/ 366056 w 500944"/>
              <a:gd name="connsiteY92" fmla="*/ 193530 h 606236"/>
              <a:gd name="connsiteX93" fmla="*/ 360318 w 500944"/>
              <a:gd name="connsiteY93" fmla="*/ 189231 h 606236"/>
              <a:gd name="connsiteX94" fmla="*/ 351710 w 500944"/>
              <a:gd name="connsiteY94" fmla="*/ 186366 h 606236"/>
              <a:gd name="connsiteX95" fmla="*/ 340232 w 500944"/>
              <a:gd name="connsiteY95" fmla="*/ 189231 h 606236"/>
              <a:gd name="connsiteX96" fmla="*/ 334494 w 500944"/>
              <a:gd name="connsiteY96" fmla="*/ 197828 h 606236"/>
              <a:gd name="connsiteX97" fmla="*/ 330190 w 500944"/>
              <a:gd name="connsiteY97" fmla="*/ 207858 h 606236"/>
              <a:gd name="connsiteX98" fmla="*/ 328755 w 500944"/>
              <a:gd name="connsiteY98" fmla="*/ 219321 h 606236"/>
              <a:gd name="connsiteX99" fmla="*/ 330190 w 500944"/>
              <a:gd name="connsiteY99" fmla="*/ 230784 h 606236"/>
              <a:gd name="connsiteX100" fmla="*/ 334494 w 500944"/>
              <a:gd name="connsiteY100" fmla="*/ 242246 h 606236"/>
              <a:gd name="connsiteX101" fmla="*/ 340232 w 500944"/>
              <a:gd name="connsiteY101" fmla="*/ 249411 h 606236"/>
              <a:gd name="connsiteX102" fmla="*/ 351710 w 500944"/>
              <a:gd name="connsiteY102" fmla="*/ 252276 h 606236"/>
              <a:gd name="connsiteX103" fmla="*/ 358883 w 500944"/>
              <a:gd name="connsiteY103" fmla="*/ 250843 h 606236"/>
              <a:gd name="connsiteX104" fmla="*/ 364622 w 500944"/>
              <a:gd name="connsiteY104" fmla="*/ 246545 h 606236"/>
              <a:gd name="connsiteX105" fmla="*/ 368926 w 500944"/>
              <a:gd name="connsiteY105" fmla="*/ 239381 h 606236"/>
              <a:gd name="connsiteX106" fmla="*/ 370360 w 500944"/>
              <a:gd name="connsiteY106" fmla="*/ 232217 h 606236"/>
              <a:gd name="connsiteX107" fmla="*/ 406227 w 500944"/>
              <a:gd name="connsiteY107" fmla="*/ 232217 h 606236"/>
              <a:gd name="connsiteX108" fmla="*/ 403358 w 500944"/>
              <a:gd name="connsiteY108" fmla="*/ 249411 h 606236"/>
              <a:gd name="connsiteX109" fmla="*/ 393315 w 500944"/>
              <a:gd name="connsiteY109" fmla="*/ 265172 h 606236"/>
              <a:gd name="connsiteX110" fmla="*/ 376099 w 500944"/>
              <a:gd name="connsiteY110" fmla="*/ 276634 h 606236"/>
              <a:gd name="connsiteX111" fmla="*/ 353144 w 500944"/>
              <a:gd name="connsiteY111" fmla="*/ 280933 h 606236"/>
              <a:gd name="connsiteX112" fmla="*/ 327320 w 500944"/>
              <a:gd name="connsiteY112" fmla="*/ 276634 h 606236"/>
              <a:gd name="connsiteX113" fmla="*/ 308670 w 500944"/>
              <a:gd name="connsiteY113" fmla="*/ 263739 h 606236"/>
              <a:gd name="connsiteX114" fmla="*/ 295758 w 500944"/>
              <a:gd name="connsiteY114" fmla="*/ 243679 h 606236"/>
              <a:gd name="connsiteX115" fmla="*/ 292888 w 500944"/>
              <a:gd name="connsiteY115" fmla="*/ 219321 h 606236"/>
              <a:gd name="connsiteX116" fmla="*/ 297192 w 500944"/>
              <a:gd name="connsiteY116" fmla="*/ 193530 h 606236"/>
              <a:gd name="connsiteX117" fmla="*/ 308670 w 500944"/>
              <a:gd name="connsiteY117" fmla="*/ 174903 h 606236"/>
              <a:gd name="connsiteX118" fmla="*/ 327320 w 500944"/>
              <a:gd name="connsiteY118" fmla="*/ 162008 h 606236"/>
              <a:gd name="connsiteX119" fmla="*/ 353144 w 500944"/>
              <a:gd name="connsiteY119" fmla="*/ 157709 h 606236"/>
              <a:gd name="connsiteX120" fmla="*/ 0 w 500944"/>
              <a:gd name="connsiteY120" fmla="*/ 0 h 606236"/>
              <a:gd name="connsiteX121" fmla="*/ 348889 w 500944"/>
              <a:gd name="connsiteY121" fmla="*/ 0 h 606236"/>
              <a:gd name="connsiteX122" fmla="*/ 353196 w 500944"/>
              <a:gd name="connsiteY122" fmla="*/ 0 h 606236"/>
              <a:gd name="connsiteX123" fmla="*/ 450827 w 500944"/>
              <a:gd name="connsiteY123" fmla="*/ 97466 h 606236"/>
              <a:gd name="connsiteX124" fmla="*/ 450827 w 500944"/>
              <a:gd name="connsiteY124" fmla="*/ 101766 h 606236"/>
              <a:gd name="connsiteX125" fmla="*/ 450827 w 500944"/>
              <a:gd name="connsiteY125" fmla="*/ 144766 h 606236"/>
              <a:gd name="connsiteX126" fmla="*/ 450827 w 500944"/>
              <a:gd name="connsiteY126" fmla="*/ 429998 h 606236"/>
              <a:gd name="connsiteX127" fmla="*/ 427855 w 500944"/>
              <a:gd name="connsiteY127" fmla="*/ 411364 h 606236"/>
              <a:gd name="connsiteX128" fmla="*/ 427855 w 500944"/>
              <a:gd name="connsiteY128" fmla="*/ 120399 h 606236"/>
              <a:gd name="connsiteX129" fmla="*/ 333095 w 500944"/>
              <a:gd name="connsiteY129" fmla="*/ 120399 h 606236"/>
              <a:gd name="connsiteX130" fmla="*/ 333095 w 500944"/>
              <a:gd name="connsiteY130" fmla="*/ 24367 h 606236"/>
              <a:gd name="connsiteX131" fmla="*/ 24408 w 500944"/>
              <a:gd name="connsiteY131" fmla="*/ 24367 h 606236"/>
              <a:gd name="connsiteX132" fmla="*/ 24408 w 500944"/>
              <a:gd name="connsiteY132" fmla="*/ 513130 h 606236"/>
              <a:gd name="connsiteX133" fmla="*/ 198134 w 500944"/>
              <a:gd name="connsiteY133" fmla="*/ 513130 h 606236"/>
              <a:gd name="connsiteX134" fmla="*/ 203877 w 500944"/>
              <a:gd name="connsiteY134" fmla="*/ 537497 h 606236"/>
              <a:gd name="connsiteX135" fmla="*/ 0 w 500944"/>
              <a:gd name="connsiteY135" fmla="*/ 537497 h 60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500944" h="606236">
                <a:moveTo>
                  <a:pt x="440637" y="444389"/>
                </a:moveTo>
                <a:lnTo>
                  <a:pt x="500944" y="520300"/>
                </a:lnTo>
                <a:lnTo>
                  <a:pt x="420535" y="530325"/>
                </a:lnTo>
                <a:lnTo>
                  <a:pt x="391817" y="606236"/>
                </a:lnTo>
                <a:lnTo>
                  <a:pt x="331510" y="530325"/>
                </a:lnTo>
                <a:close/>
                <a:moveTo>
                  <a:pt x="216716" y="418641"/>
                </a:moveTo>
                <a:lnTo>
                  <a:pt x="302774" y="527472"/>
                </a:lnTo>
                <a:lnTo>
                  <a:pt x="226756" y="587615"/>
                </a:lnTo>
                <a:lnTo>
                  <a:pt x="216716" y="507424"/>
                </a:lnTo>
                <a:lnTo>
                  <a:pt x="140697" y="478784"/>
                </a:lnTo>
                <a:close/>
                <a:moveTo>
                  <a:pt x="57474" y="371282"/>
                </a:moveTo>
                <a:lnTo>
                  <a:pt x="225298" y="371282"/>
                </a:lnTo>
                <a:lnTo>
                  <a:pt x="225298" y="394272"/>
                </a:lnTo>
                <a:lnTo>
                  <a:pt x="57474" y="394272"/>
                </a:lnTo>
                <a:close/>
                <a:moveTo>
                  <a:pt x="331598" y="368442"/>
                </a:moveTo>
                <a:lnTo>
                  <a:pt x="317236" y="398545"/>
                </a:lnTo>
                <a:lnTo>
                  <a:pt x="285640" y="402846"/>
                </a:lnTo>
                <a:lnTo>
                  <a:pt x="308619" y="425781"/>
                </a:lnTo>
                <a:lnTo>
                  <a:pt x="302874" y="458751"/>
                </a:lnTo>
                <a:lnTo>
                  <a:pt x="331598" y="442983"/>
                </a:lnTo>
                <a:lnTo>
                  <a:pt x="361757" y="458751"/>
                </a:lnTo>
                <a:lnTo>
                  <a:pt x="356013" y="425781"/>
                </a:lnTo>
                <a:lnTo>
                  <a:pt x="378991" y="402846"/>
                </a:lnTo>
                <a:lnTo>
                  <a:pt x="347396" y="398545"/>
                </a:lnTo>
                <a:close/>
                <a:moveTo>
                  <a:pt x="331598" y="358408"/>
                </a:moveTo>
                <a:cubicBezTo>
                  <a:pt x="366066" y="358408"/>
                  <a:pt x="393353" y="385644"/>
                  <a:pt x="393353" y="418614"/>
                </a:cubicBezTo>
                <a:cubicBezTo>
                  <a:pt x="393353" y="453017"/>
                  <a:pt x="366066" y="480253"/>
                  <a:pt x="331598" y="480253"/>
                </a:cubicBezTo>
                <a:cubicBezTo>
                  <a:pt x="298566" y="480253"/>
                  <a:pt x="271278" y="453017"/>
                  <a:pt x="271278" y="418614"/>
                </a:cubicBezTo>
                <a:cubicBezTo>
                  <a:pt x="271278" y="385644"/>
                  <a:pt x="298566" y="358408"/>
                  <a:pt x="331598" y="358408"/>
                </a:cubicBezTo>
                <a:close/>
                <a:moveTo>
                  <a:pt x="331597" y="353967"/>
                </a:moveTo>
                <a:cubicBezTo>
                  <a:pt x="295718" y="353967"/>
                  <a:pt x="267014" y="382660"/>
                  <a:pt x="267014" y="418527"/>
                </a:cubicBezTo>
                <a:cubicBezTo>
                  <a:pt x="267014" y="454393"/>
                  <a:pt x="295718" y="484520"/>
                  <a:pt x="331597" y="484520"/>
                </a:cubicBezTo>
                <a:cubicBezTo>
                  <a:pt x="367477" y="484520"/>
                  <a:pt x="397615" y="454393"/>
                  <a:pt x="397615" y="418527"/>
                </a:cubicBezTo>
                <a:cubicBezTo>
                  <a:pt x="397615" y="382660"/>
                  <a:pt x="367477" y="353967"/>
                  <a:pt x="331597" y="353967"/>
                </a:cubicBezTo>
                <a:close/>
                <a:moveTo>
                  <a:pt x="331597" y="343925"/>
                </a:moveTo>
                <a:cubicBezTo>
                  <a:pt x="373217" y="343925"/>
                  <a:pt x="406226" y="378356"/>
                  <a:pt x="406226" y="418527"/>
                </a:cubicBezTo>
                <a:cubicBezTo>
                  <a:pt x="406226" y="460131"/>
                  <a:pt x="373217" y="493128"/>
                  <a:pt x="331597" y="493128"/>
                </a:cubicBezTo>
                <a:cubicBezTo>
                  <a:pt x="291412" y="493128"/>
                  <a:pt x="258403" y="460131"/>
                  <a:pt x="258403" y="418527"/>
                </a:cubicBezTo>
                <a:cubicBezTo>
                  <a:pt x="258403" y="378356"/>
                  <a:pt x="291412" y="343925"/>
                  <a:pt x="331597" y="343925"/>
                </a:cubicBezTo>
                <a:close/>
                <a:moveTo>
                  <a:pt x="57474" y="326912"/>
                </a:moveTo>
                <a:lnTo>
                  <a:pt x="225298" y="326912"/>
                </a:lnTo>
                <a:lnTo>
                  <a:pt x="225298" y="349672"/>
                </a:lnTo>
                <a:lnTo>
                  <a:pt x="57474" y="349672"/>
                </a:lnTo>
                <a:close/>
                <a:moveTo>
                  <a:pt x="91941" y="227933"/>
                </a:moveTo>
                <a:lnTo>
                  <a:pt x="91941" y="250900"/>
                </a:lnTo>
                <a:lnTo>
                  <a:pt x="113448" y="250900"/>
                </a:lnTo>
                <a:cubicBezTo>
                  <a:pt x="114882" y="250900"/>
                  <a:pt x="117750" y="250900"/>
                  <a:pt x="119184" y="249465"/>
                </a:cubicBezTo>
                <a:cubicBezTo>
                  <a:pt x="120618" y="249465"/>
                  <a:pt x="122051" y="249465"/>
                  <a:pt x="123485" y="248030"/>
                </a:cubicBezTo>
                <a:cubicBezTo>
                  <a:pt x="124919" y="248030"/>
                  <a:pt x="126353" y="246594"/>
                  <a:pt x="126353" y="245159"/>
                </a:cubicBezTo>
                <a:cubicBezTo>
                  <a:pt x="127787" y="243723"/>
                  <a:pt x="127787" y="240852"/>
                  <a:pt x="127787" y="239417"/>
                </a:cubicBezTo>
                <a:cubicBezTo>
                  <a:pt x="127787" y="232240"/>
                  <a:pt x="123485" y="227933"/>
                  <a:pt x="114882" y="227933"/>
                </a:cubicBezTo>
                <a:close/>
                <a:moveTo>
                  <a:pt x="91941" y="187741"/>
                </a:moveTo>
                <a:lnTo>
                  <a:pt x="91941" y="206401"/>
                </a:lnTo>
                <a:lnTo>
                  <a:pt x="112015" y="206401"/>
                </a:lnTo>
                <a:cubicBezTo>
                  <a:pt x="114882" y="206401"/>
                  <a:pt x="117750" y="204966"/>
                  <a:pt x="120618" y="204966"/>
                </a:cubicBezTo>
                <a:cubicBezTo>
                  <a:pt x="122051" y="203531"/>
                  <a:pt x="123485" y="200660"/>
                  <a:pt x="123485" y="196353"/>
                </a:cubicBezTo>
                <a:cubicBezTo>
                  <a:pt x="123485" y="193482"/>
                  <a:pt x="122051" y="192047"/>
                  <a:pt x="120618" y="190612"/>
                </a:cubicBezTo>
                <a:cubicBezTo>
                  <a:pt x="117750" y="189176"/>
                  <a:pt x="114882" y="187741"/>
                  <a:pt x="112015" y="187741"/>
                </a:cubicBezTo>
                <a:close/>
                <a:moveTo>
                  <a:pt x="177940" y="160467"/>
                </a:moveTo>
                <a:lnTo>
                  <a:pt x="277026" y="160467"/>
                </a:lnTo>
                <a:lnTo>
                  <a:pt x="277026" y="190583"/>
                </a:lnTo>
                <a:lnTo>
                  <a:pt x="215413" y="190583"/>
                </a:lnTo>
                <a:lnTo>
                  <a:pt x="215413" y="205067"/>
                </a:lnTo>
                <a:lnTo>
                  <a:pt x="271278" y="205067"/>
                </a:lnTo>
                <a:lnTo>
                  <a:pt x="271278" y="233574"/>
                </a:lnTo>
                <a:lnTo>
                  <a:pt x="215413" y="233574"/>
                </a:lnTo>
                <a:lnTo>
                  <a:pt x="215413" y="248058"/>
                </a:lnTo>
                <a:lnTo>
                  <a:pt x="278405" y="248058"/>
                </a:lnTo>
                <a:lnTo>
                  <a:pt x="278405" y="278174"/>
                </a:lnTo>
                <a:lnTo>
                  <a:pt x="177940" y="278174"/>
                </a:lnTo>
                <a:close/>
                <a:moveTo>
                  <a:pt x="56095" y="160467"/>
                </a:moveTo>
                <a:lnTo>
                  <a:pt x="120618" y="160467"/>
                </a:lnTo>
                <a:cubicBezTo>
                  <a:pt x="127787" y="160467"/>
                  <a:pt x="134956" y="160467"/>
                  <a:pt x="139257" y="163338"/>
                </a:cubicBezTo>
                <a:cubicBezTo>
                  <a:pt x="144993" y="164773"/>
                  <a:pt x="147860" y="167644"/>
                  <a:pt x="150728" y="170515"/>
                </a:cubicBezTo>
                <a:cubicBezTo>
                  <a:pt x="153596" y="173386"/>
                  <a:pt x="156463" y="176257"/>
                  <a:pt x="156463" y="180563"/>
                </a:cubicBezTo>
                <a:cubicBezTo>
                  <a:pt x="157897" y="183434"/>
                  <a:pt x="157897" y="186305"/>
                  <a:pt x="157897" y="189176"/>
                </a:cubicBezTo>
                <a:cubicBezTo>
                  <a:pt x="157897" y="196353"/>
                  <a:pt x="156463" y="200660"/>
                  <a:pt x="155029" y="203531"/>
                </a:cubicBezTo>
                <a:cubicBezTo>
                  <a:pt x="152162" y="207837"/>
                  <a:pt x="147860" y="210708"/>
                  <a:pt x="143559" y="213579"/>
                </a:cubicBezTo>
                <a:cubicBezTo>
                  <a:pt x="146426" y="213579"/>
                  <a:pt x="149294" y="215014"/>
                  <a:pt x="152162" y="216450"/>
                </a:cubicBezTo>
                <a:cubicBezTo>
                  <a:pt x="153596" y="217885"/>
                  <a:pt x="156463" y="220756"/>
                  <a:pt x="157897" y="222191"/>
                </a:cubicBezTo>
                <a:cubicBezTo>
                  <a:pt x="159331" y="225062"/>
                  <a:pt x="160765" y="227933"/>
                  <a:pt x="162199" y="230804"/>
                </a:cubicBezTo>
                <a:cubicBezTo>
                  <a:pt x="163632" y="235111"/>
                  <a:pt x="165066" y="237981"/>
                  <a:pt x="165066" y="242288"/>
                </a:cubicBezTo>
                <a:cubicBezTo>
                  <a:pt x="165066" y="248030"/>
                  <a:pt x="163632" y="253771"/>
                  <a:pt x="160765" y="258078"/>
                </a:cubicBezTo>
                <a:cubicBezTo>
                  <a:pt x="157897" y="262384"/>
                  <a:pt x="155029" y="266690"/>
                  <a:pt x="150728" y="269561"/>
                </a:cubicBezTo>
                <a:cubicBezTo>
                  <a:pt x="147860" y="272432"/>
                  <a:pt x="143559" y="275303"/>
                  <a:pt x="137823" y="276739"/>
                </a:cubicBezTo>
                <a:cubicBezTo>
                  <a:pt x="133522" y="278174"/>
                  <a:pt x="127787" y="278174"/>
                  <a:pt x="123485" y="278174"/>
                </a:cubicBezTo>
                <a:lnTo>
                  <a:pt x="56095" y="278174"/>
                </a:lnTo>
                <a:close/>
                <a:moveTo>
                  <a:pt x="353144" y="157709"/>
                </a:moveTo>
                <a:cubicBezTo>
                  <a:pt x="368926" y="157709"/>
                  <a:pt x="381838" y="162008"/>
                  <a:pt x="390446" y="169172"/>
                </a:cubicBezTo>
                <a:cubicBezTo>
                  <a:pt x="399054" y="177769"/>
                  <a:pt x="404793" y="189231"/>
                  <a:pt x="406227" y="204993"/>
                </a:cubicBezTo>
                <a:lnTo>
                  <a:pt x="370360" y="204993"/>
                </a:lnTo>
                <a:cubicBezTo>
                  <a:pt x="370360" y="203560"/>
                  <a:pt x="370360" y="202127"/>
                  <a:pt x="368926" y="199261"/>
                </a:cubicBezTo>
                <a:cubicBezTo>
                  <a:pt x="368926" y="197828"/>
                  <a:pt x="367491" y="196396"/>
                  <a:pt x="366056" y="193530"/>
                </a:cubicBezTo>
                <a:cubicBezTo>
                  <a:pt x="364622" y="192097"/>
                  <a:pt x="363187" y="190664"/>
                  <a:pt x="360318" y="189231"/>
                </a:cubicBezTo>
                <a:cubicBezTo>
                  <a:pt x="358883" y="187799"/>
                  <a:pt x="354579" y="186366"/>
                  <a:pt x="351710" y="186366"/>
                </a:cubicBezTo>
                <a:cubicBezTo>
                  <a:pt x="347406" y="186366"/>
                  <a:pt x="343102" y="187799"/>
                  <a:pt x="340232" y="189231"/>
                </a:cubicBezTo>
                <a:cubicBezTo>
                  <a:pt x="337363" y="192097"/>
                  <a:pt x="335928" y="193530"/>
                  <a:pt x="334494" y="197828"/>
                </a:cubicBezTo>
                <a:cubicBezTo>
                  <a:pt x="331624" y="200694"/>
                  <a:pt x="330190" y="203560"/>
                  <a:pt x="330190" y="207858"/>
                </a:cubicBezTo>
                <a:cubicBezTo>
                  <a:pt x="328755" y="212157"/>
                  <a:pt x="328755" y="215023"/>
                  <a:pt x="328755" y="219321"/>
                </a:cubicBezTo>
                <a:cubicBezTo>
                  <a:pt x="328755" y="223620"/>
                  <a:pt x="328755" y="227918"/>
                  <a:pt x="330190" y="230784"/>
                </a:cubicBezTo>
                <a:cubicBezTo>
                  <a:pt x="330190" y="235082"/>
                  <a:pt x="331624" y="237948"/>
                  <a:pt x="334494" y="242246"/>
                </a:cubicBezTo>
                <a:cubicBezTo>
                  <a:pt x="335928" y="245112"/>
                  <a:pt x="337363" y="247978"/>
                  <a:pt x="340232" y="249411"/>
                </a:cubicBezTo>
                <a:cubicBezTo>
                  <a:pt x="343102" y="250843"/>
                  <a:pt x="347406" y="252276"/>
                  <a:pt x="351710" y="252276"/>
                </a:cubicBezTo>
                <a:cubicBezTo>
                  <a:pt x="354579" y="252276"/>
                  <a:pt x="357448" y="250843"/>
                  <a:pt x="358883" y="250843"/>
                </a:cubicBezTo>
                <a:cubicBezTo>
                  <a:pt x="361752" y="249411"/>
                  <a:pt x="363187" y="247978"/>
                  <a:pt x="364622" y="246545"/>
                </a:cubicBezTo>
                <a:cubicBezTo>
                  <a:pt x="366056" y="245112"/>
                  <a:pt x="367491" y="242246"/>
                  <a:pt x="368926" y="239381"/>
                </a:cubicBezTo>
                <a:cubicBezTo>
                  <a:pt x="368926" y="237948"/>
                  <a:pt x="370360" y="235082"/>
                  <a:pt x="370360" y="232217"/>
                </a:cubicBezTo>
                <a:lnTo>
                  <a:pt x="406227" y="232217"/>
                </a:lnTo>
                <a:cubicBezTo>
                  <a:pt x="406227" y="237948"/>
                  <a:pt x="404793" y="243679"/>
                  <a:pt x="403358" y="249411"/>
                </a:cubicBezTo>
                <a:cubicBezTo>
                  <a:pt x="400489" y="256575"/>
                  <a:pt x="397619" y="260873"/>
                  <a:pt x="393315" y="265172"/>
                </a:cubicBezTo>
                <a:cubicBezTo>
                  <a:pt x="387577" y="270903"/>
                  <a:pt x="381838" y="273769"/>
                  <a:pt x="376099" y="276634"/>
                </a:cubicBezTo>
                <a:cubicBezTo>
                  <a:pt x="368926" y="279500"/>
                  <a:pt x="361752" y="280933"/>
                  <a:pt x="353144" y="280933"/>
                </a:cubicBezTo>
                <a:cubicBezTo>
                  <a:pt x="343102" y="280933"/>
                  <a:pt x="334494" y="279500"/>
                  <a:pt x="327320" y="276634"/>
                </a:cubicBezTo>
                <a:cubicBezTo>
                  <a:pt x="320147" y="273769"/>
                  <a:pt x="312974" y="269470"/>
                  <a:pt x="308670" y="263739"/>
                </a:cubicBezTo>
                <a:cubicBezTo>
                  <a:pt x="302931" y="258008"/>
                  <a:pt x="298627" y="250843"/>
                  <a:pt x="295758" y="243679"/>
                </a:cubicBezTo>
                <a:cubicBezTo>
                  <a:pt x="294323" y="236515"/>
                  <a:pt x="292888" y="227918"/>
                  <a:pt x="292888" y="219321"/>
                </a:cubicBezTo>
                <a:cubicBezTo>
                  <a:pt x="292888" y="210724"/>
                  <a:pt x="294323" y="202127"/>
                  <a:pt x="297192" y="193530"/>
                </a:cubicBezTo>
                <a:cubicBezTo>
                  <a:pt x="300062" y="186366"/>
                  <a:pt x="302931" y="179202"/>
                  <a:pt x="308670" y="174903"/>
                </a:cubicBezTo>
                <a:cubicBezTo>
                  <a:pt x="314408" y="169172"/>
                  <a:pt x="320147" y="164873"/>
                  <a:pt x="327320" y="162008"/>
                </a:cubicBezTo>
                <a:cubicBezTo>
                  <a:pt x="334494" y="159142"/>
                  <a:pt x="343102" y="157709"/>
                  <a:pt x="353144" y="157709"/>
                </a:cubicBezTo>
                <a:close/>
                <a:moveTo>
                  <a:pt x="0" y="0"/>
                </a:moveTo>
                <a:lnTo>
                  <a:pt x="348889" y="0"/>
                </a:lnTo>
                <a:lnTo>
                  <a:pt x="353196" y="0"/>
                </a:lnTo>
                <a:lnTo>
                  <a:pt x="450827" y="97466"/>
                </a:lnTo>
                <a:lnTo>
                  <a:pt x="450827" y="101766"/>
                </a:lnTo>
                <a:lnTo>
                  <a:pt x="450827" y="144766"/>
                </a:lnTo>
                <a:lnTo>
                  <a:pt x="450827" y="429998"/>
                </a:lnTo>
                <a:lnTo>
                  <a:pt x="427855" y="411364"/>
                </a:lnTo>
                <a:lnTo>
                  <a:pt x="427855" y="120399"/>
                </a:lnTo>
                <a:lnTo>
                  <a:pt x="333095" y="120399"/>
                </a:lnTo>
                <a:lnTo>
                  <a:pt x="333095" y="24367"/>
                </a:lnTo>
                <a:lnTo>
                  <a:pt x="24408" y="24367"/>
                </a:lnTo>
                <a:lnTo>
                  <a:pt x="24408" y="513130"/>
                </a:lnTo>
                <a:lnTo>
                  <a:pt x="198134" y="513130"/>
                </a:lnTo>
                <a:lnTo>
                  <a:pt x="203877" y="537497"/>
                </a:lnTo>
                <a:lnTo>
                  <a:pt x="0" y="537497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rgbClr val="FCE428"/>
            </a:solidFill>
          </a:ln>
        </p:spPr>
      </p:sp>
      <p:sp>
        <p:nvSpPr>
          <p:cNvPr id="327" name="business-report-with-growth_28700"/>
          <p:cNvSpPr>
            <a:spLocks noChangeAspect="1"/>
          </p:cNvSpPr>
          <p:nvPr/>
        </p:nvSpPr>
        <p:spPr bwMode="auto">
          <a:xfrm>
            <a:off x="8380306" y="3402503"/>
            <a:ext cx="609684" cy="525077"/>
          </a:xfrm>
          <a:custGeom>
            <a:avLst/>
            <a:gdLst>
              <a:gd name="connsiteX0" fmla="*/ 234945 w 604604"/>
              <a:gd name="connsiteY0" fmla="*/ 497949 h 520702"/>
              <a:gd name="connsiteX1" fmla="*/ 234945 w 604604"/>
              <a:gd name="connsiteY1" fmla="*/ 506406 h 520702"/>
              <a:gd name="connsiteX2" fmla="*/ 369861 w 604604"/>
              <a:gd name="connsiteY2" fmla="*/ 506406 h 520702"/>
              <a:gd name="connsiteX3" fmla="*/ 369861 w 604604"/>
              <a:gd name="connsiteY3" fmla="*/ 497949 h 520702"/>
              <a:gd name="connsiteX4" fmla="*/ 234945 w 604604"/>
              <a:gd name="connsiteY4" fmla="*/ 474995 h 520702"/>
              <a:gd name="connsiteX5" fmla="*/ 234945 w 604604"/>
              <a:gd name="connsiteY5" fmla="*/ 483451 h 520702"/>
              <a:gd name="connsiteX6" fmla="*/ 369861 w 604604"/>
              <a:gd name="connsiteY6" fmla="*/ 483451 h 520702"/>
              <a:gd name="connsiteX7" fmla="*/ 369861 w 604604"/>
              <a:gd name="connsiteY7" fmla="*/ 474995 h 520702"/>
              <a:gd name="connsiteX8" fmla="*/ 332956 w 604604"/>
              <a:gd name="connsiteY8" fmla="*/ 474995 h 520702"/>
              <a:gd name="connsiteX9" fmla="*/ 271649 w 604604"/>
              <a:gd name="connsiteY9" fmla="*/ 474995 h 520702"/>
              <a:gd name="connsiteX10" fmla="*/ 278909 w 604604"/>
              <a:gd name="connsiteY10" fmla="*/ 412575 h 520702"/>
              <a:gd name="connsiteX11" fmla="*/ 278909 w 604604"/>
              <a:gd name="connsiteY11" fmla="*/ 460698 h 520702"/>
              <a:gd name="connsiteX12" fmla="*/ 325898 w 604604"/>
              <a:gd name="connsiteY12" fmla="*/ 460698 h 520702"/>
              <a:gd name="connsiteX13" fmla="*/ 325898 w 604604"/>
              <a:gd name="connsiteY13" fmla="*/ 412575 h 520702"/>
              <a:gd name="connsiteX14" fmla="*/ 514240 w 604604"/>
              <a:gd name="connsiteY14" fmla="*/ 83556 h 520702"/>
              <a:gd name="connsiteX15" fmla="*/ 515047 w 604604"/>
              <a:gd name="connsiteY15" fmla="*/ 93624 h 520702"/>
              <a:gd name="connsiteX16" fmla="*/ 416238 w 604604"/>
              <a:gd name="connsiteY16" fmla="*/ 210807 h 520702"/>
              <a:gd name="connsiteX17" fmla="*/ 415029 w 604604"/>
              <a:gd name="connsiteY17" fmla="*/ 211813 h 520702"/>
              <a:gd name="connsiteX18" fmla="*/ 414020 w 604604"/>
              <a:gd name="connsiteY18" fmla="*/ 212619 h 520702"/>
              <a:gd name="connsiteX19" fmla="*/ 410794 w 604604"/>
              <a:gd name="connsiteY19" fmla="*/ 213424 h 520702"/>
              <a:gd name="connsiteX20" fmla="*/ 407769 w 604604"/>
              <a:gd name="connsiteY20" fmla="*/ 212820 h 520702"/>
              <a:gd name="connsiteX21" fmla="*/ 407366 w 604604"/>
              <a:gd name="connsiteY21" fmla="*/ 212619 h 520702"/>
              <a:gd name="connsiteX22" fmla="*/ 348484 w 604604"/>
              <a:gd name="connsiteY22" fmla="*/ 182014 h 520702"/>
              <a:gd name="connsiteX23" fmla="*/ 272664 w 604604"/>
              <a:gd name="connsiteY23" fmla="*/ 261747 h 520702"/>
              <a:gd name="connsiteX24" fmla="*/ 272462 w 604604"/>
              <a:gd name="connsiteY24" fmla="*/ 261747 h 520702"/>
              <a:gd name="connsiteX25" fmla="*/ 272462 w 604604"/>
              <a:gd name="connsiteY25" fmla="*/ 261948 h 520702"/>
              <a:gd name="connsiteX26" fmla="*/ 271051 w 604604"/>
              <a:gd name="connsiteY26" fmla="*/ 262955 h 520702"/>
              <a:gd name="connsiteX27" fmla="*/ 270244 w 604604"/>
              <a:gd name="connsiteY27" fmla="*/ 263358 h 520702"/>
              <a:gd name="connsiteX28" fmla="*/ 267421 w 604604"/>
              <a:gd name="connsiteY28" fmla="*/ 263962 h 520702"/>
              <a:gd name="connsiteX29" fmla="*/ 264800 w 604604"/>
              <a:gd name="connsiteY29" fmla="*/ 263358 h 520702"/>
              <a:gd name="connsiteX30" fmla="*/ 263993 w 604604"/>
              <a:gd name="connsiteY30" fmla="*/ 262955 h 520702"/>
              <a:gd name="connsiteX31" fmla="*/ 262380 w 604604"/>
              <a:gd name="connsiteY31" fmla="*/ 261948 h 520702"/>
              <a:gd name="connsiteX32" fmla="*/ 262380 w 604604"/>
              <a:gd name="connsiteY32" fmla="*/ 261747 h 520702"/>
              <a:gd name="connsiteX33" fmla="*/ 262178 w 604604"/>
              <a:gd name="connsiteY33" fmla="*/ 261747 h 520702"/>
              <a:gd name="connsiteX34" fmla="*/ 212169 w 604604"/>
              <a:gd name="connsiteY34" fmla="*/ 210203 h 520702"/>
              <a:gd name="connsiteX35" fmla="*/ 116184 w 604604"/>
              <a:gd name="connsiteY35" fmla="*/ 318728 h 520702"/>
              <a:gd name="connsiteX36" fmla="*/ 110941 w 604604"/>
              <a:gd name="connsiteY36" fmla="*/ 321144 h 520702"/>
              <a:gd name="connsiteX37" fmla="*/ 106101 w 604604"/>
              <a:gd name="connsiteY37" fmla="*/ 319332 h 520702"/>
              <a:gd name="connsiteX38" fmla="*/ 105496 w 604604"/>
              <a:gd name="connsiteY38" fmla="*/ 309063 h 520702"/>
              <a:gd name="connsiteX39" fmla="*/ 206523 w 604604"/>
              <a:gd name="connsiteY39" fmla="*/ 194900 h 520702"/>
              <a:gd name="connsiteX40" fmla="*/ 206724 w 604604"/>
              <a:gd name="connsiteY40" fmla="*/ 194699 h 520702"/>
              <a:gd name="connsiteX41" fmla="*/ 206926 w 604604"/>
              <a:gd name="connsiteY41" fmla="*/ 194498 h 520702"/>
              <a:gd name="connsiteX42" fmla="*/ 207934 w 604604"/>
              <a:gd name="connsiteY42" fmla="*/ 193894 h 520702"/>
              <a:gd name="connsiteX43" fmla="*/ 209144 w 604604"/>
              <a:gd name="connsiteY43" fmla="*/ 193088 h 520702"/>
              <a:gd name="connsiteX44" fmla="*/ 210354 w 604604"/>
              <a:gd name="connsiteY44" fmla="*/ 192686 h 520702"/>
              <a:gd name="connsiteX45" fmla="*/ 211766 w 604604"/>
              <a:gd name="connsiteY45" fmla="*/ 192484 h 520702"/>
              <a:gd name="connsiteX46" fmla="*/ 213177 w 604604"/>
              <a:gd name="connsiteY46" fmla="*/ 192686 h 520702"/>
              <a:gd name="connsiteX47" fmla="*/ 214589 w 604604"/>
              <a:gd name="connsiteY47" fmla="*/ 192887 h 520702"/>
              <a:gd name="connsiteX48" fmla="*/ 215799 w 604604"/>
              <a:gd name="connsiteY48" fmla="*/ 193692 h 520702"/>
              <a:gd name="connsiteX49" fmla="*/ 216807 w 604604"/>
              <a:gd name="connsiteY49" fmla="*/ 194296 h 520702"/>
              <a:gd name="connsiteX50" fmla="*/ 217009 w 604604"/>
              <a:gd name="connsiteY50" fmla="*/ 194498 h 520702"/>
              <a:gd name="connsiteX51" fmla="*/ 217210 w 604604"/>
              <a:gd name="connsiteY51" fmla="*/ 194699 h 520702"/>
              <a:gd name="connsiteX52" fmla="*/ 267421 w 604604"/>
              <a:gd name="connsiteY52" fmla="*/ 246244 h 520702"/>
              <a:gd name="connsiteX53" fmla="*/ 341628 w 604604"/>
              <a:gd name="connsiteY53" fmla="*/ 168122 h 520702"/>
              <a:gd name="connsiteX54" fmla="*/ 342031 w 604604"/>
              <a:gd name="connsiteY54" fmla="*/ 167920 h 520702"/>
              <a:gd name="connsiteX55" fmla="*/ 343241 w 604604"/>
              <a:gd name="connsiteY55" fmla="*/ 167115 h 520702"/>
              <a:gd name="connsiteX56" fmla="*/ 344250 w 604604"/>
              <a:gd name="connsiteY56" fmla="*/ 166511 h 520702"/>
              <a:gd name="connsiteX57" fmla="*/ 345661 w 604604"/>
              <a:gd name="connsiteY57" fmla="*/ 166108 h 520702"/>
              <a:gd name="connsiteX58" fmla="*/ 347073 w 604604"/>
              <a:gd name="connsiteY58" fmla="*/ 165907 h 520702"/>
              <a:gd name="connsiteX59" fmla="*/ 348283 w 604604"/>
              <a:gd name="connsiteY59" fmla="*/ 166108 h 520702"/>
              <a:gd name="connsiteX60" fmla="*/ 349896 w 604604"/>
              <a:gd name="connsiteY60" fmla="*/ 166712 h 520702"/>
              <a:gd name="connsiteX61" fmla="*/ 350299 w 604604"/>
              <a:gd name="connsiteY61" fmla="*/ 166712 h 520702"/>
              <a:gd name="connsiteX62" fmla="*/ 408979 w 604604"/>
              <a:gd name="connsiteY62" fmla="*/ 197115 h 520702"/>
              <a:gd name="connsiteX63" fmla="*/ 503956 w 604604"/>
              <a:gd name="connsiteY63" fmla="*/ 84362 h 520702"/>
              <a:gd name="connsiteX64" fmla="*/ 514240 w 604604"/>
              <a:gd name="connsiteY64" fmla="*/ 83556 h 520702"/>
              <a:gd name="connsiteX65" fmla="*/ 36099 w 604604"/>
              <a:gd name="connsiteY65" fmla="*/ 14498 h 520702"/>
              <a:gd name="connsiteX66" fmla="*/ 14520 w 604604"/>
              <a:gd name="connsiteY66" fmla="*/ 36042 h 520702"/>
              <a:gd name="connsiteX67" fmla="*/ 14520 w 604604"/>
              <a:gd name="connsiteY67" fmla="*/ 336664 h 520702"/>
              <a:gd name="connsiteX68" fmla="*/ 590286 w 604604"/>
              <a:gd name="connsiteY68" fmla="*/ 336664 h 520702"/>
              <a:gd name="connsiteX69" fmla="*/ 590286 w 604604"/>
              <a:gd name="connsiteY69" fmla="*/ 36042 h 520702"/>
              <a:gd name="connsiteX70" fmla="*/ 568505 w 604604"/>
              <a:gd name="connsiteY70" fmla="*/ 14498 h 520702"/>
              <a:gd name="connsiteX71" fmla="*/ 36099 w 604604"/>
              <a:gd name="connsiteY71" fmla="*/ 0 h 520702"/>
              <a:gd name="connsiteX72" fmla="*/ 568505 w 604604"/>
              <a:gd name="connsiteY72" fmla="*/ 0 h 520702"/>
              <a:gd name="connsiteX73" fmla="*/ 604604 w 604604"/>
              <a:gd name="connsiteY73" fmla="*/ 36042 h 520702"/>
              <a:gd name="connsiteX74" fmla="*/ 604604 w 604604"/>
              <a:gd name="connsiteY74" fmla="*/ 376532 h 520702"/>
              <a:gd name="connsiteX75" fmla="*/ 568505 w 604604"/>
              <a:gd name="connsiteY75" fmla="*/ 412575 h 520702"/>
              <a:gd name="connsiteX76" fmla="*/ 340216 w 604604"/>
              <a:gd name="connsiteY76" fmla="*/ 412575 h 520702"/>
              <a:gd name="connsiteX77" fmla="*/ 340216 w 604604"/>
              <a:gd name="connsiteY77" fmla="*/ 460698 h 520702"/>
              <a:gd name="connsiteX78" fmla="*/ 376920 w 604604"/>
              <a:gd name="connsiteY78" fmla="*/ 460698 h 520702"/>
              <a:gd name="connsiteX79" fmla="*/ 384180 w 604604"/>
              <a:gd name="connsiteY79" fmla="*/ 467746 h 520702"/>
              <a:gd name="connsiteX80" fmla="*/ 384180 w 604604"/>
              <a:gd name="connsiteY80" fmla="*/ 513453 h 520702"/>
              <a:gd name="connsiteX81" fmla="*/ 376920 w 604604"/>
              <a:gd name="connsiteY81" fmla="*/ 520702 h 520702"/>
              <a:gd name="connsiteX82" fmla="*/ 227685 w 604604"/>
              <a:gd name="connsiteY82" fmla="*/ 520702 h 520702"/>
              <a:gd name="connsiteX83" fmla="*/ 220425 w 604604"/>
              <a:gd name="connsiteY83" fmla="*/ 513453 h 520702"/>
              <a:gd name="connsiteX84" fmla="*/ 220425 w 604604"/>
              <a:gd name="connsiteY84" fmla="*/ 467746 h 520702"/>
              <a:gd name="connsiteX85" fmla="*/ 227685 w 604604"/>
              <a:gd name="connsiteY85" fmla="*/ 460698 h 520702"/>
              <a:gd name="connsiteX86" fmla="*/ 264388 w 604604"/>
              <a:gd name="connsiteY86" fmla="*/ 460698 h 520702"/>
              <a:gd name="connsiteX87" fmla="*/ 264388 w 604604"/>
              <a:gd name="connsiteY87" fmla="*/ 412575 h 520702"/>
              <a:gd name="connsiteX88" fmla="*/ 36099 w 604604"/>
              <a:gd name="connsiteY88" fmla="*/ 412575 h 520702"/>
              <a:gd name="connsiteX89" fmla="*/ 0 w 604604"/>
              <a:gd name="connsiteY89" fmla="*/ 376331 h 520702"/>
              <a:gd name="connsiteX90" fmla="*/ 0 w 604604"/>
              <a:gd name="connsiteY90" fmla="*/ 36042 h 520702"/>
              <a:gd name="connsiteX91" fmla="*/ 36099 w 604604"/>
              <a:gd name="connsiteY91" fmla="*/ 0 h 520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4604" h="520702">
                <a:moveTo>
                  <a:pt x="234945" y="497949"/>
                </a:moveTo>
                <a:lnTo>
                  <a:pt x="234945" y="506406"/>
                </a:lnTo>
                <a:lnTo>
                  <a:pt x="369861" y="506406"/>
                </a:lnTo>
                <a:lnTo>
                  <a:pt x="369861" y="497949"/>
                </a:lnTo>
                <a:close/>
                <a:moveTo>
                  <a:pt x="234945" y="474995"/>
                </a:moveTo>
                <a:lnTo>
                  <a:pt x="234945" y="483451"/>
                </a:lnTo>
                <a:lnTo>
                  <a:pt x="369861" y="483451"/>
                </a:lnTo>
                <a:lnTo>
                  <a:pt x="369861" y="474995"/>
                </a:lnTo>
                <a:lnTo>
                  <a:pt x="332956" y="474995"/>
                </a:lnTo>
                <a:lnTo>
                  <a:pt x="271649" y="474995"/>
                </a:lnTo>
                <a:close/>
                <a:moveTo>
                  <a:pt x="278909" y="412575"/>
                </a:moveTo>
                <a:lnTo>
                  <a:pt x="278909" y="460698"/>
                </a:lnTo>
                <a:lnTo>
                  <a:pt x="325898" y="460698"/>
                </a:lnTo>
                <a:lnTo>
                  <a:pt x="325898" y="412575"/>
                </a:lnTo>
                <a:close/>
                <a:moveTo>
                  <a:pt x="514240" y="83556"/>
                </a:moveTo>
                <a:cubicBezTo>
                  <a:pt x="517265" y="85973"/>
                  <a:pt x="517668" y="90604"/>
                  <a:pt x="515047" y="93624"/>
                </a:cubicBezTo>
                <a:lnTo>
                  <a:pt x="416238" y="210807"/>
                </a:lnTo>
                <a:cubicBezTo>
                  <a:pt x="415835" y="211209"/>
                  <a:pt x="415432" y="211612"/>
                  <a:pt x="415029" y="211813"/>
                </a:cubicBezTo>
                <a:cubicBezTo>
                  <a:pt x="414625" y="212015"/>
                  <a:pt x="414424" y="212418"/>
                  <a:pt x="414020" y="212619"/>
                </a:cubicBezTo>
                <a:cubicBezTo>
                  <a:pt x="413012" y="213022"/>
                  <a:pt x="412004" y="213424"/>
                  <a:pt x="410794" y="213424"/>
                </a:cubicBezTo>
                <a:cubicBezTo>
                  <a:pt x="409786" y="213424"/>
                  <a:pt x="408777" y="213223"/>
                  <a:pt x="407769" y="212820"/>
                </a:cubicBezTo>
                <a:cubicBezTo>
                  <a:pt x="407769" y="212619"/>
                  <a:pt x="407568" y="212619"/>
                  <a:pt x="407366" y="212619"/>
                </a:cubicBezTo>
                <a:lnTo>
                  <a:pt x="348484" y="182014"/>
                </a:lnTo>
                <a:lnTo>
                  <a:pt x="272664" y="261747"/>
                </a:lnTo>
                <a:cubicBezTo>
                  <a:pt x="272664" y="261747"/>
                  <a:pt x="272664" y="261747"/>
                  <a:pt x="272462" y="261747"/>
                </a:cubicBezTo>
                <a:cubicBezTo>
                  <a:pt x="272462" y="261747"/>
                  <a:pt x="272462" y="261948"/>
                  <a:pt x="272462" y="261948"/>
                </a:cubicBezTo>
                <a:cubicBezTo>
                  <a:pt x="272059" y="262351"/>
                  <a:pt x="271454" y="262552"/>
                  <a:pt x="271051" y="262955"/>
                </a:cubicBezTo>
                <a:cubicBezTo>
                  <a:pt x="270647" y="262955"/>
                  <a:pt x="270446" y="263358"/>
                  <a:pt x="270244" y="263358"/>
                </a:cubicBezTo>
                <a:cubicBezTo>
                  <a:pt x="269236" y="263761"/>
                  <a:pt x="268429" y="263962"/>
                  <a:pt x="267421" y="263962"/>
                </a:cubicBezTo>
                <a:cubicBezTo>
                  <a:pt x="266413" y="263962"/>
                  <a:pt x="265606" y="263761"/>
                  <a:pt x="264800" y="263358"/>
                </a:cubicBezTo>
                <a:cubicBezTo>
                  <a:pt x="264396" y="263358"/>
                  <a:pt x="264195" y="263157"/>
                  <a:pt x="263993" y="262955"/>
                </a:cubicBezTo>
                <a:cubicBezTo>
                  <a:pt x="263388" y="262754"/>
                  <a:pt x="262985" y="262351"/>
                  <a:pt x="262380" y="261948"/>
                </a:cubicBezTo>
                <a:cubicBezTo>
                  <a:pt x="262380" y="261948"/>
                  <a:pt x="262380" y="261948"/>
                  <a:pt x="262380" y="261747"/>
                </a:cubicBezTo>
                <a:cubicBezTo>
                  <a:pt x="262380" y="261747"/>
                  <a:pt x="262178" y="261747"/>
                  <a:pt x="262178" y="261747"/>
                </a:cubicBezTo>
                <a:lnTo>
                  <a:pt x="212169" y="210203"/>
                </a:lnTo>
                <a:lnTo>
                  <a:pt x="116184" y="318728"/>
                </a:lnTo>
                <a:cubicBezTo>
                  <a:pt x="114772" y="320339"/>
                  <a:pt x="112756" y="321144"/>
                  <a:pt x="110941" y="321144"/>
                </a:cubicBezTo>
                <a:cubicBezTo>
                  <a:pt x="109126" y="321144"/>
                  <a:pt x="107513" y="320540"/>
                  <a:pt x="106101" y="319332"/>
                </a:cubicBezTo>
                <a:cubicBezTo>
                  <a:pt x="103077" y="316513"/>
                  <a:pt x="102673" y="312083"/>
                  <a:pt x="105496" y="309063"/>
                </a:cubicBezTo>
                <a:lnTo>
                  <a:pt x="206523" y="194900"/>
                </a:lnTo>
                <a:cubicBezTo>
                  <a:pt x="206724" y="194699"/>
                  <a:pt x="206724" y="194699"/>
                  <a:pt x="206724" y="194699"/>
                </a:cubicBezTo>
                <a:cubicBezTo>
                  <a:pt x="206926" y="194699"/>
                  <a:pt x="206926" y="194498"/>
                  <a:pt x="206926" y="194498"/>
                </a:cubicBezTo>
                <a:cubicBezTo>
                  <a:pt x="207329" y="194095"/>
                  <a:pt x="207531" y="194095"/>
                  <a:pt x="207934" y="193894"/>
                </a:cubicBezTo>
                <a:cubicBezTo>
                  <a:pt x="208338" y="193491"/>
                  <a:pt x="208741" y="193290"/>
                  <a:pt x="209144" y="193088"/>
                </a:cubicBezTo>
                <a:cubicBezTo>
                  <a:pt x="209548" y="192887"/>
                  <a:pt x="209951" y="192887"/>
                  <a:pt x="210354" y="192686"/>
                </a:cubicBezTo>
                <a:cubicBezTo>
                  <a:pt x="210959" y="192686"/>
                  <a:pt x="211362" y="192484"/>
                  <a:pt x="211766" y="192484"/>
                </a:cubicBezTo>
                <a:cubicBezTo>
                  <a:pt x="212371" y="192484"/>
                  <a:pt x="212774" y="192484"/>
                  <a:pt x="213177" y="192686"/>
                </a:cubicBezTo>
                <a:cubicBezTo>
                  <a:pt x="213581" y="192686"/>
                  <a:pt x="214186" y="192686"/>
                  <a:pt x="214589" y="192887"/>
                </a:cubicBezTo>
                <a:cubicBezTo>
                  <a:pt x="214992" y="193088"/>
                  <a:pt x="215395" y="193290"/>
                  <a:pt x="215799" y="193692"/>
                </a:cubicBezTo>
                <a:cubicBezTo>
                  <a:pt x="216202" y="193894"/>
                  <a:pt x="216404" y="193894"/>
                  <a:pt x="216807" y="194296"/>
                </a:cubicBezTo>
                <a:cubicBezTo>
                  <a:pt x="216807" y="194296"/>
                  <a:pt x="216807" y="194296"/>
                  <a:pt x="217009" y="194498"/>
                </a:cubicBezTo>
                <a:cubicBezTo>
                  <a:pt x="217009" y="194498"/>
                  <a:pt x="217210" y="194498"/>
                  <a:pt x="217210" y="194699"/>
                </a:cubicBezTo>
                <a:lnTo>
                  <a:pt x="267421" y="246244"/>
                </a:lnTo>
                <a:lnTo>
                  <a:pt x="341628" y="168122"/>
                </a:lnTo>
                <a:cubicBezTo>
                  <a:pt x="341628" y="168122"/>
                  <a:pt x="341830" y="168122"/>
                  <a:pt x="342031" y="167920"/>
                </a:cubicBezTo>
                <a:cubicBezTo>
                  <a:pt x="342233" y="167518"/>
                  <a:pt x="342838" y="167316"/>
                  <a:pt x="343241" y="167115"/>
                </a:cubicBezTo>
                <a:cubicBezTo>
                  <a:pt x="343645" y="166913"/>
                  <a:pt x="343846" y="166511"/>
                  <a:pt x="344250" y="166511"/>
                </a:cubicBezTo>
                <a:cubicBezTo>
                  <a:pt x="344854" y="166309"/>
                  <a:pt x="345258" y="166309"/>
                  <a:pt x="345661" y="166108"/>
                </a:cubicBezTo>
                <a:cubicBezTo>
                  <a:pt x="346064" y="166108"/>
                  <a:pt x="346669" y="165907"/>
                  <a:pt x="347073" y="165907"/>
                </a:cubicBezTo>
                <a:cubicBezTo>
                  <a:pt x="347476" y="165907"/>
                  <a:pt x="347879" y="166108"/>
                  <a:pt x="348283" y="166108"/>
                </a:cubicBezTo>
                <a:cubicBezTo>
                  <a:pt x="348887" y="166309"/>
                  <a:pt x="349291" y="166309"/>
                  <a:pt x="349896" y="166712"/>
                </a:cubicBezTo>
                <a:cubicBezTo>
                  <a:pt x="349896" y="166712"/>
                  <a:pt x="350097" y="166712"/>
                  <a:pt x="350299" y="166712"/>
                </a:cubicBezTo>
                <a:lnTo>
                  <a:pt x="408979" y="197115"/>
                </a:lnTo>
                <a:lnTo>
                  <a:pt x="503956" y="84362"/>
                </a:lnTo>
                <a:cubicBezTo>
                  <a:pt x="506578" y="81342"/>
                  <a:pt x="511014" y="80939"/>
                  <a:pt x="514240" y="83556"/>
                </a:cubicBezTo>
                <a:close/>
                <a:moveTo>
                  <a:pt x="36099" y="14498"/>
                </a:moveTo>
                <a:cubicBezTo>
                  <a:pt x="24200" y="14498"/>
                  <a:pt x="14520" y="24163"/>
                  <a:pt x="14520" y="36042"/>
                </a:cubicBezTo>
                <a:lnTo>
                  <a:pt x="14520" y="336664"/>
                </a:lnTo>
                <a:lnTo>
                  <a:pt x="590286" y="336664"/>
                </a:lnTo>
                <a:lnTo>
                  <a:pt x="590286" y="36042"/>
                </a:lnTo>
                <a:cubicBezTo>
                  <a:pt x="590286" y="24163"/>
                  <a:pt x="580404" y="14498"/>
                  <a:pt x="568505" y="14498"/>
                </a:cubicBezTo>
                <a:close/>
                <a:moveTo>
                  <a:pt x="36099" y="0"/>
                </a:moveTo>
                <a:lnTo>
                  <a:pt x="568505" y="0"/>
                </a:lnTo>
                <a:cubicBezTo>
                  <a:pt x="588471" y="0"/>
                  <a:pt x="604604" y="16108"/>
                  <a:pt x="604604" y="36042"/>
                </a:cubicBezTo>
                <a:lnTo>
                  <a:pt x="604604" y="376532"/>
                </a:lnTo>
                <a:cubicBezTo>
                  <a:pt x="604604" y="396265"/>
                  <a:pt x="588471" y="412575"/>
                  <a:pt x="568505" y="412575"/>
                </a:cubicBezTo>
                <a:lnTo>
                  <a:pt x="340216" y="412575"/>
                </a:lnTo>
                <a:lnTo>
                  <a:pt x="340216" y="460698"/>
                </a:lnTo>
                <a:lnTo>
                  <a:pt x="376920" y="460698"/>
                </a:lnTo>
                <a:cubicBezTo>
                  <a:pt x="380953" y="460698"/>
                  <a:pt x="384180" y="463920"/>
                  <a:pt x="384180" y="467746"/>
                </a:cubicBezTo>
                <a:lnTo>
                  <a:pt x="384180" y="513453"/>
                </a:lnTo>
                <a:cubicBezTo>
                  <a:pt x="384180" y="517480"/>
                  <a:pt x="380953" y="520702"/>
                  <a:pt x="376920" y="520702"/>
                </a:cubicBezTo>
                <a:lnTo>
                  <a:pt x="227685" y="520702"/>
                </a:lnTo>
                <a:cubicBezTo>
                  <a:pt x="223651" y="520702"/>
                  <a:pt x="220425" y="517480"/>
                  <a:pt x="220425" y="513453"/>
                </a:cubicBezTo>
                <a:lnTo>
                  <a:pt x="220425" y="467746"/>
                </a:lnTo>
                <a:cubicBezTo>
                  <a:pt x="220425" y="463920"/>
                  <a:pt x="223651" y="460698"/>
                  <a:pt x="227685" y="460698"/>
                </a:cubicBezTo>
                <a:lnTo>
                  <a:pt x="264388" y="460698"/>
                </a:lnTo>
                <a:lnTo>
                  <a:pt x="264388" y="412575"/>
                </a:lnTo>
                <a:lnTo>
                  <a:pt x="36099" y="412575"/>
                </a:lnTo>
                <a:cubicBezTo>
                  <a:pt x="16133" y="412575"/>
                  <a:pt x="0" y="396265"/>
                  <a:pt x="0" y="376331"/>
                </a:cubicBezTo>
                <a:lnTo>
                  <a:pt x="0" y="36042"/>
                </a:lnTo>
                <a:cubicBezTo>
                  <a:pt x="0" y="16108"/>
                  <a:pt x="16133" y="0"/>
                  <a:pt x="36099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FCE428"/>
            </a:solidFill>
          </a:ln>
        </p:spPr>
      </p:sp>
      <p:sp>
        <p:nvSpPr>
          <p:cNvPr id="331" name="user_137760"/>
          <p:cNvSpPr>
            <a:spLocks noChangeAspect="1"/>
          </p:cNvSpPr>
          <p:nvPr/>
        </p:nvSpPr>
        <p:spPr bwMode="auto">
          <a:xfrm>
            <a:off x="8413770" y="4806800"/>
            <a:ext cx="609685" cy="598222"/>
          </a:xfrm>
          <a:custGeom>
            <a:avLst/>
            <a:gdLst>
              <a:gd name="connsiteX0" fmla="*/ 453429 w 597526"/>
              <a:gd name="connsiteY0" fmla="*/ 343571 h 586292"/>
              <a:gd name="connsiteX1" fmla="*/ 364579 w 597526"/>
              <a:gd name="connsiteY1" fmla="*/ 433075 h 586292"/>
              <a:gd name="connsiteX2" fmla="*/ 453429 w 597526"/>
              <a:gd name="connsiteY2" fmla="*/ 521819 h 586292"/>
              <a:gd name="connsiteX3" fmla="*/ 543039 w 597526"/>
              <a:gd name="connsiteY3" fmla="*/ 433075 h 586292"/>
              <a:gd name="connsiteX4" fmla="*/ 453429 w 597526"/>
              <a:gd name="connsiteY4" fmla="*/ 343571 h 586292"/>
              <a:gd name="connsiteX5" fmla="*/ 453429 w 597526"/>
              <a:gd name="connsiteY5" fmla="*/ 323850 h 586292"/>
              <a:gd name="connsiteX6" fmla="*/ 562784 w 597526"/>
              <a:gd name="connsiteY6" fmla="*/ 433075 h 586292"/>
              <a:gd name="connsiteX7" fmla="*/ 534686 w 597526"/>
              <a:gd name="connsiteY7" fmla="*/ 505891 h 586292"/>
              <a:gd name="connsiteX8" fmla="*/ 594679 w 597526"/>
              <a:gd name="connsiteY8" fmla="*/ 568847 h 586292"/>
              <a:gd name="connsiteX9" fmla="*/ 594679 w 597526"/>
              <a:gd name="connsiteY9" fmla="*/ 583258 h 586292"/>
              <a:gd name="connsiteX10" fmla="*/ 587844 w 597526"/>
              <a:gd name="connsiteY10" fmla="*/ 586292 h 586292"/>
              <a:gd name="connsiteX11" fmla="*/ 580250 w 597526"/>
              <a:gd name="connsiteY11" fmla="*/ 583258 h 586292"/>
              <a:gd name="connsiteX12" fmla="*/ 519498 w 597526"/>
              <a:gd name="connsiteY12" fmla="*/ 519544 h 586292"/>
              <a:gd name="connsiteX13" fmla="*/ 453429 w 597526"/>
              <a:gd name="connsiteY13" fmla="*/ 541540 h 586292"/>
              <a:gd name="connsiteX14" fmla="*/ 344075 w 597526"/>
              <a:gd name="connsiteY14" fmla="*/ 433075 h 586292"/>
              <a:gd name="connsiteX15" fmla="*/ 453429 w 597526"/>
              <a:gd name="connsiteY15" fmla="*/ 323850 h 586292"/>
              <a:gd name="connsiteX16" fmla="*/ 278722 w 597526"/>
              <a:gd name="connsiteY16" fmla="*/ 0 h 586292"/>
              <a:gd name="connsiteX17" fmla="*/ 556685 w 597526"/>
              <a:gd name="connsiteY17" fmla="*/ 278356 h 586292"/>
              <a:gd name="connsiteX18" fmla="*/ 546812 w 597526"/>
              <a:gd name="connsiteY18" fmla="*/ 288216 h 586292"/>
              <a:gd name="connsiteX19" fmla="*/ 536939 w 597526"/>
              <a:gd name="connsiteY19" fmla="*/ 278356 h 586292"/>
              <a:gd name="connsiteX20" fmla="*/ 278722 w 597526"/>
              <a:gd name="connsiteY20" fmla="*/ 20479 h 586292"/>
              <a:gd name="connsiteX21" fmla="*/ 20505 w 597526"/>
              <a:gd name="connsiteY21" fmla="*/ 278356 h 586292"/>
              <a:gd name="connsiteX22" fmla="*/ 106325 w 597526"/>
              <a:gd name="connsiteY22" fmla="*/ 469489 h 586292"/>
              <a:gd name="connsiteX23" fmla="*/ 113919 w 597526"/>
              <a:gd name="connsiteY23" fmla="*/ 464938 h 586292"/>
              <a:gd name="connsiteX24" fmla="*/ 193663 w 597526"/>
              <a:gd name="connsiteY24" fmla="*/ 421706 h 586292"/>
              <a:gd name="connsiteX25" fmla="*/ 205814 w 597526"/>
              <a:gd name="connsiteY25" fmla="*/ 401228 h 586292"/>
              <a:gd name="connsiteX26" fmla="*/ 205814 w 597526"/>
              <a:gd name="connsiteY26" fmla="*/ 372406 h 586292"/>
              <a:gd name="connsiteX27" fmla="*/ 173917 w 597526"/>
              <a:gd name="connsiteY27" fmla="*/ 307936 h 586292"/>
              <a:gd name="connsiteX28" fmla="*/ 161006 w 597526"/>
              <a:gd name="connsiteY28" fmla="*/ 279115 h 586292"/>
              <a:gd name="connsiteX29" fmla="*/ 161006 w 597526"/>
              <a:gd name="connsiteY29" fmla="*/ 243467 h 586292"/>
              <a:gd name="connsiteX30" fmla="*/ 169360 w 597526"/>
              <a:gd name="connsiteY30" fmla="*/ 219196 h 586292"/>
              <a:gd name="connsiteX31" fmla="*/ 169360 w 597526"/>
              <a:gd name="connsiteY31" fmla="*/ 172171 h 586292"/>
              <a:gd name="connsiteX32" fmla="*/ 188346 w 597526"/>
              <a:gd name="connsiteY32" fmla="*/ 113011 h 586292"/>
              <a:gd name="connsiteX33" fmla="*/ 278722 w 597526"/>
              <a:gd name="connsiteY33" fmla="*/ 81156 h 586292"/>
              <a:gd name="connsiteX34" fmla="*/ 368339 w 597526"/>
              <a:gd name="connsiteY34" fmla="*/ 113011 h 586292"/>
              <a:gd name="connsiteX35" fmla="*/ 387325 w 597526"/>
              <a:gd name="connsiteY35" fmla="*/ 172171 h 586292"/>
              <a:gd name="connsiteX36" fmla="*/ 387325 w 597526"/>
              <a:gd name="connsiteY36" fmla="*/ 219196 h 586292"/>
              <a:gd name="connsiteX37" fmla="*/ 396439 w 597526"/>
              <a:gd name="connsiteY37" fmla="*/ 243467 h 586292"/>
              <a:gd name="connsiteX38" fmla="*/ 396439 w 597526"/>
              <a:gd name="connsiteY38" fmla="*/ 279115 h 586292"/>
              <a:gd name="connsiteX39" fmla="*/ 369858 w 597526"/>
              <a:gd name="connsiteY39" fmla="*/ 314763 h 586292"/>
              <a:gd name="connsiteX40" fmla="*/ 357706 w 597526"/>
              <a:gd name="connsiteY40" fmla="*/ 307936 h 586292"/>
              <a:gd name="connsiteX41" fmla="*/ 363782 w 597526"/>
              <a:gd name="connsiteY41" fmla="*/ 295043 h 586292"/>
              <a:gd name="connsiteX42" fmla="*/ 375933 w 597526"/>
              <a:gd name="connsiteY42" fmla="*/ 279115 h 586292"/>
              <a:gd name="connsiteX43" fmla="*/ 375933 w 597526"/>
              <a:gd name="connsiteY43" fmla="*/ 243467 h 586292"/>
              <a:gd name="connsiteX44" fmla="*/ 370617 w 597526"/>
              <a:gd name="connsiteY44" fmla="*/ 231332 h 586292"/>
              <a:gd name="connsiteX45" fmla="*/ 366820 w 597526"/>
              <a:gd name="connsiteY45" fmla="*/ 228298 h 586292"/>
              <a:gd name="connsiteX46" fmla="*/ 366820 w 597526"/>
              <a:gd name="connsiteY46" fmla="*/ 170654 h 586292"/>
              <a:gd name="connsiteX47" fmla="*/ 353149 w 597526"/>
              <a:gd name="connsiteY47" fmla="*/ 125905 h 586292"/>
              <a:gd name="connsiteX48" fmla="*/ 278722 w 597526"/>
              <a:gd name="connsiteY48" fmla="*/ 100876 h 586292"/>
              <a:gd name="connsiteX49" fmla="*/ 203536 w 597526"/>
              <a:gd name="connsiteY49" fmla="*/ 125905 h 586292"/>
              <a:gd name="connsiteX50" fmla="*/ 189865 w 597526"/>
              <a:gd name="connsiteY50" fmla="*/ 170654 h 586292"/>
              <a:gd name="connsiteX51" fmla="*/ 189865 w 597526"/>
              <a:gd name="connsiteY51" fmla="*/ 171413 h 586292"/>
              <a:gd name="connsiteX52" fmla="*/ 189865 w 597526"/>
              <a:gd name="connsiteY52" fmla="*/ 228298 h 586292"/>
              <a:gd name="connsiteX53" fmla="*/ 186827 w 597526"/>
              <a:gd name="connsiteY53" fmla="*/ 230573 h 586292"/>
              <a:gd name="connsiteX54" fmla="*/ 180752 w 597526"/>
              <a:gd name="connsiteY54" fmla="*/ 243467 h 586292"/>
              <a:gd name="connsiteX55" fmla="*/ 180752 w 597526"/>
              <a:gd name="connsiteY55" fmla="*/ 279115 h 586292"/>
              <a:gd name="connsiteX56" fmla="*/ 188346 w 597526"/>
              <a:gd name="connsiteY56" fmla="*/ 293526 h 586292"/>
              <a:gd name="connsiteX57" fmla="*/ 192144 w 597526"/>
              <a:gd name="connsiteY57" fmla="*/ 295801 h 586292"/>
              <a:gd name="connsiteX58" fmla="*/ 192903 w 597526"/>
              <a:gd name="connsiteY58" fmla="*/ 299593 h 586292"/>
              <a:gd name="connsiteX59" fmla="*/ 223282 w 597526"/>
              <a:gd name="connsiteY59" fmla="*/ 362546 h 586292"/>
              <a:gd name="connsiteX60" fmla="*/ 225560 w 597526"/>
              <a:gd name="connsiteY60" fmla="*/ 364821 h 586292"/>
              <a:gd name="connsiteX61" fmla="*/ 225560 w 597526"/>
              <a:gd name="connsiteY61" fmla="*/ 401228 h 586292"/>
              <a:gd name="connsiteX62" fmla="*/ 203536 w 597526"/>
              <a:gd name="connsiteY62" fmla="*/ 439151 h 586292"/>
              <a:gd name="connsiteX63" fmla="*/ 123033 w 597526"/>
              <a:gd name="connsiteY63" fmla="*/ 482383 h 586292"/>
              <a:gd name="connsiteX64" fmla="*/ 122273 w 597526"/>
              <a:gd name="connsiteY64" fmla="*/ 483142 h 586292"/>
              <a:gd name="connsiteX65" fmla="*/ 123792 w 597526"/>
              <a:gd name="connsiteY65" fmla="*/ 484659 h 586292"/>
              <a:gd name="connsiteX66" fmla="*/ 137462 w 597526"/>
              <a:gd name="connsiteY66" fmla="*/ 493760 h 586292"/>
              <a:gd name="connsiteX67" fmla="*/ 142019 w 597526"/>
              <a:gd name="connsiteY67" fmla="*/ 496794 h 586292"/>
              <a:gd name="connsiteX68" fmla="*/ 157208 w 597526"/>
              <a:gd name="connsiteY68" fmla="*/ 505137 h 586292"/>
              <a:gd name="connsiteX69" fmla="*/ 159487 w 597526"/>
              <a:gd name="connsiteY69" fmla="*/ 506654 h 586292"/>
              <a:gd name="connsiteX70" fmla="*/ 176195 w 597526"/>
              <a:gd name="connsiteY70" fmla="*/ 514997 h 586292"/>
              <a:gd name="connsiteX71" fmla="*/ 195182 w 597526"/>
              <a:gd name="connsiteY71" fmla="*/ 521823 h 586292"/>
              <a:gd name="connsiteX72" fmla="*/ 196700 w 597526"/>
              <a:gd name="connsiteY72" fmla="*/ 522582 h 586292"/>
              <a:gd name="connsiteX73" fmla="*/ 236192 w 597526"/>
              <a:gd name="connsiteY73" fmla="*/ 532442 h 586292"/>
              <a:gd name="connsiteX74" fmla="*/ 236952 w 597526"/>
              <a:gd name="connsiteY74" fmla="*/ 532442 h 586292"/>
              <a:gd name="connsiteX75" fmla="*/ 255938 w 597526"/>
              <a:gd name="connsiteY75" fmla="*/ 534717 h 586292"/>
              <a:gd name="connsiteX76" fmla="*/ 258976 w 597526"/>
              <a:gd name="connsiteY76" fmla="*/ 535476 h 586292"/>
              <a:gd name="connsiteX77" fmla="*/ 278722 w 597526"/>
              <a:gd name="connsiteY77" fmla="*/ 536234 h 586292"/>
              <a:gd name="connsiteX78" fmla="*/ 288595 w 597526"/>
              <a:gd name="connsiteY78" fmla="*/ 546094 h 586292"/>
              <a:gd name="connsiteX79" fmla="*/ 278722 w 597526"/>
              <a:gd name="connsiteY79" fmla="*/ 555954 h 586292"/>
              <a:gd name="connsiteX80" fmla="*/ 255938 w 597526"/>
              <a:gd name="connsiteY80" fmla="*/ 555196 h 586292"/>
              <a:gd name="connsiteX81" fmla="*/ 252901 w 597526"/>
              <a:gd name="connsiteY81" fmla="*/ 555196 h 586292"/>
              <a:gd name="connsiteX82" fmla="*/ 230876 w 597526"/>
              <a:gd name="connsiteY82" fmla="*/ 552162 h 586292"/>
              <a:gd name="connsiteX83" fmla="*/ 228598 w 597526"/>
              <a:gd name="connsiteY83" fmla="*/ 551403 h 586292"/>
              <a:gd name="connsiteX84" fmla="*/ 161765 w 597526"/>
              <a:gd name="connsiteY84" fmla="*/ 530166 h 586292"/>
              <a:gd name="connsiteX85" fmla="*/ 160246 w 597526"/>
              <a:gd name="connsiteY85" fmla="*/ 529408 h 586292"/>
              <a:gd name="connsiteX86" fmla="*/ 141260 w 597526"/>
              <a:gd name="connsiteY86" fmla="*/ 519548 h 586292"/>
              <a:gd name="connsiteX87" fmla="*/ 137462 w 597526"/>
              <a:gd name="connsiteY87" fmla="*/ 517272 h 586292"/>
              <a:gd name="connsiteX88" fmla="*/ 120754 w 597526"/>
              <a:gd name="connsiteY88" fmla="*/ 507412 h 586292"/>
              <a:gd name="connsiteX89" fmla="*/ 115438 w 597526"/>
              <a:gd name="connsiteY89" fmla="*/ 503620 h 586292"/>
              <a:gd name="connsiteX90" fmla="*/ 101008 w 597526"/>
              <a:gd name="connsiteY90" fmla="*/ 492243 h 586292"/>
              <a:gd name="connsiteX91" fmla="*/ 99489 w 597526"/>
              <a:gd name="connsiteY91" fmla="*/ 490726 h 586292"/>
              <a:gd name="connsiteX92" fmla="*/ 90376 w 597526"/>
              <a:gd name="connsiteY92" fmla="*/ 483142 h 586292"/>
              <a:gd name="connsiteX93" fmla="*/ 0 w 597526"/>
              <a:gd name="connsiteY93" fmla="*/ 278356 h 586292"/>
              <a:gd name="connsiteX94" fmla="*/ 278722 w 597526"/>
              <a:gd name="connsiteY94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597526" h="586292">
                <a:moveTo>
                  <a:pt x="453429" y="343571"/>
                </a:moveTo>
                <a:cubicBezTo>
                  <a:pt x="404827" y="343571"/>
                  <a:pt x="364579" y="383772"/>
                  <a:pt x="364579" y="433075"/>
                </a:cubicBezTo>
                <a:cubicBezTo>
                  <a:pt x="364579" y="481619"/>
                  <a:pt x="404827" y="521819"/>
                  <a:pt x="453429" y="521819"/>
                </a:cubicBezTo>
                <a:cubicBezTo>
                  <a:pt x="502791" y="521819"/>
                  <a:pt x="543039" y="481619"/>
                  <a:pt x="543039" y="433075"/>
                </a:cubicBezTo>
                <a:cubicBezTo>
                  <a:pt x="543039" y="383772"/>
                  <a:pt x="502791" y="343571"/>
                  <a:pt x="453429" y="343571"/>
                </a:cubicBezTo>
                <a:close/>
                <a:moveTo>
                  <a:pt x="453429" y="323850"/>
                </a:moveTo>
                <a:cubicBezTo>
                  <a:pt x="514182" y="323850"/>
                  <a:pt x="562784" y="372394"/>
                  <a:pt x="562784" y="433075"/>
                </a:cubicBezTo>
                <a:cubicBezTo>
                  <a:pt x="562784" y="461139"/>
                  <a:pt x="552152" y="486928"/>
                  <a:pt x="534686" y="505891"/>
                </a:cubicBezTo>
                <a:lnTo>
                  <a:pt x="594679" y="568847"/>
                </a:lnTo>
                <a:cubicBezTo>
                  <a:pt x="598476" y="573398"/>
                  <a:pt x="598476" y="579466"/>
                  <a:pt x="594679" y="583258"/>
                </a:cubicBezTo>
                <a:cubicBezTo>
                  <a:pt x="592401" y="585534"/>
                  <a:pt x="590123" y="586292"/>
                  <a:pt x="587844" y="586292"/>
                </a:cubicBezTo>
                <a:cubicBezTo>
                  <a:pt x="584807" y="586292"/>
                  <a:pt x="582529" y="585534"/>
                  <a:pt x="580250" y="583258"/>
                </a:cubicBezTo>
                <a:lnTo>
                  <a:pt x="519498" y="519544"/>
                </a:lnTo>
                <a:cubicBezTo>
                  <a:pt x="501272" y="533197"/>
                  <a:pt x="478490" y="541540"/>
                  <a:pt x="453429" y="541540"/>
                </a:cubicBezTo>
                <a:cubicBezTo>
                  <a:pt x="393436" y="541540"/>
                  <a:pt x="344075" y="492996"/>
                  <a:pt x="344075" y="433075"/>
                </a:cubicBezTo>
                <a:cubicBezTo>
                  <a:pt x="344075" y="372394"/>
                  <a:pt x="393436" y="323850"/>
                  <a:pt x="453429" y="323850"/>
                </a:cubicBezTo>
                <a:close/>
                <a:moveTo>
                  <a:pt x="278722" y="0"/>
                </a:moveTo>
                <a:cubicBezTo>
                  <a:pt x="432133" y="0"/>
                  <a:pt x="556685" y="124388"/>
                  <a:pt x="556685" y="278356"/>
                </a:cubicBezTo>
                <a:cubicBezTo>
                  <a:pt x="556685" y="283666"/>
                  <a:pt x="552128" y="288216"/>
                  <a:pt x="546812" y="288216"/>
                </a:cubicBezTo>
                <a:cubicBezTo>
                  <a:pt x="541496" y="288216"/>
                  <a:pt x="536939" y="283666"/>
                  <a:pt x="536939" y="278356"/>
                </a:cubicBezTo>
                <a:cubicBezTo>
                  <a:pt x="536939" y="135765"/>
                  <a:pt x="420741" y="20479"/>
                  <a:pt x="278722" y="20479"/>
                </a:cubicBezTo>
                <a:cubicBezTo>
                  <a:pt x="135944" y="20479"/>
                  <a:pt x="20505" y="135765"/>
                  <a:pt x="20505" y="278356"/>
                </a:cubicBezTo>
                <a:cubicBezTo>
                  <a:pt x="20505" y="354203"/>
                  <a:pt x="53162" y="422465"/>
                  <a:pt x="106325" y="469489"/>
                </a:cubicBezTo>
                <a:cubicBezTo>
                  <a:pt x="108603" y="467972"/>
                  <a:pt x="110881" y="466455"/>
                  <a:pt x="113919" y="464938"/>
                </a:cubicBezTo>
                <a:lnTo>
                  <a:pt x="193663" y="421706"/>
                </a:lnTo>
                <a:cubicBezTo>
                  <a:pt x="201257" y="417155"/>
                  <a:pt x="205814" y="409571"/>
                  <a:pt x="205814" y="401228"/>
                </a:cubicBezTo>
                <a:lnTo>
                  <a:pt x="205814" y="372406"/>
                </a:lnTo>
                <a:cubicBezTo>
                  <a:pt x="198979" y="364063"/>
                  <a:pt x="182271" y="339792"/>
                  <a:pt x="173917" y="307936"/>
                </a:cubicBezTo>
                <a:cubicBezTo>
                  <a:pt x="165563" y="300352"/>
                  <a:pt x="161006" y="290492"/>
                  <a:pt x="161006" y="279115"/>
                </a:cubicBezTo>
                <a:lnTo>
                  <a:pt x="161006" y="243467"/>
                </a:lnTo>
                <a:cubicBezTo>
                  <a:pt x="161006" y="234365"/>
                  <a:pt x="164044" y="226022"/>
                  <a:pt x="169360" y="219196"/>
                </a:cubicBezTo>
                <a:lnTo>
                  <a:pt x="169360" y="172171"/>
                </a:lnTo>
                <a:cubicBezTo>
                  <a:pt x="169360" y="166862"/>
                  <a:pt x="167081" y="137282"/>
                  <a:pt x="188346" y="113011"/>
                </a:cubicBezTo>
                <a:cubicBezTo>
                  <a:pt x="207333" y="91774"/>
                  <a:pt x="237711" y="81156"/>
                  <a:pt x="278722" y="81156"/>
                </a:cubicBezTo>
                <a:cubicBezTo>
                  <a:pt x="319733" y="81156"/>
                  <a:pt x="349352" y="91774"/>
                  <a:pt x="368339" y="113011"/>
                </a:cubicBezTo>
                <a:cubicBezTo>
                  <a:pt x="389604" y="137282"/>
                  <a:pt x="388085" y="166862"/>
                  <a:pt x="387325" y="172171"/>
                </a:cubicBezTo>
                <a:lnTo>
                  <a:pt x="387325" y="219196"/>
                </a:lnTo>
                <a:cubicBezTo>
                  <a:pt x="393401" y="226022"/>
                  <a:pt x="396439" y="234365"/>
                  <a:pt x="396439" y="243467"/>
                </a:cubicBezTo>
                <a:lnTo>
                  <a:pt x="396439" y="279115"/>
                </a:lnTo>
                <a:cubicBezTo>
                  <a:pt x="396439" y="295043"/>
                  <a:pt x="385806" y="309453"/>
                  <a:pt x="369858" y="314763"/>
                </a:cubicBezTo>
                <a:cubicBezTo>
                  <a:pt x="364541" y="316280"/>
                  <a:pt x="359225" y="313246"/>
                  <a:pt x="357706" y="307936"/>
                </a:cubicBezTo>
                <a:cubicBezTo>
                  <a:pt x="355428" y="302627"/>
                  <a:pt x="358466" y="296560"/>
                  <a:pt x="363782" y="295043"/>
                </a:cubicBezTo>
                <a:cubicBezTo>
                  <a:pt x="371377" y="292767"/>
                  <a:pt x="375933" y="286699"/>
                  <a:pt x="375933" y="279115"/>
                </a:cubicBezTo>
                <a:lnTo>
                  <a:pt x="375933" y="243467"/>
                </a:lnTo>
                <a:cubicBezTo>
                  <a:pt x="375933" y="238916"/>
                  <a:pt x="374414" y="234365"/>
                  <a:pt x="370617" y="231332"/>
                </a:cubicBezTo>
                <a:lnTo>
                  <a:pt x="366820" y="228298"/>
                </a:lnTo>
                <a:lnTo>
                  <a:pt x="366820" y="170654"/>
                </a:lnTo>
                <a:cubicBezTo>
                  <a:pt x="366820" y="169896"/>
                  <a:pt x="369858" y="145625"/>
                  <a:pt x="353149" y="125905"/>
                </a:cubicBezTo>
                <a:cubicBezTo>
                  <a:pt x="337960" y="109219"/>
                  <a:pt x="312898" y="100876"/>
                  <a:pt x="278722" y="100876"/>
                </a:cubicBezTo>
                <a:cubicBezTo>
                  <a:pt x="243787" y="100876"/>
                  <a:pt x="218725" y="109219"/>
                  <a:pt x="203536" y="125905"/>
                </a:cubicBezTo>
                <a:cubicBezTo>
                  <a:pt x="186827" y="145625"/>
                  <a:pt x="189865" y="169896"/>
                  <a:pt x="189865" y="170654"/>
                </a:cubicBezTo>
                <a:lnTo>
                  <a:pt x="189865" y="171413"/>
                </a:lnTo>
                <a:lnTo>
                  <a:pt x="189865" y="228298"/>
                </a:lnTo>
                <a:lnTo>
                  <a:pt x="186827" y="230573"/>
                </a:lnTo>
                <a:cubicBezTo>
                  <a:pt x="183030" y="234365"/>
                  <a:pt x="180752" y="238916"/>
                  <a:pt x="180752" y="243467"/>
                </a:cubicBezTo>
                <a:lnTo>
                  <a:pt x="180752" y="279115"/>
                </a:lnTo>
                <a:cubicBezTo>
                  <a:pt x="180752" y="285183"/>
                  <a:pt x="183790" y="289733"/>
                  <a:pt x="188346" y="293526"/>
                </a:cubicBezTo>
                <a:lnTo>
                  <a:pt x="192144" y="295801"/>
                </a:lnTo>
                <a:lnTo>
                  <a:pt x="192903" y="299593"/>
                </a:lnTo>
                <a:cubicBezTo>
                  <a:pt x="201257" y="335241"/>
                  <a:pt x="223282" y="361787"/>
                  <a:pt x="223282" y="362546"/>
                </a:cubicBezTo>
                <a:lnTo>
                  <a:pt x="225560" y="364821"/>
                </a:lnTo>
                <a:lnTo>
                  <a:pt x="225560" y="401228"/>
                </a:lnTo>
                <a:cubicBezTo>
                  <a:pt x="225560" y="417155"/>
                  <a:pt x="217206" y="431566"/>
                  <a:pt x="203536" y="439151"/>
                </a:cubicBezTo>
                <a:lnTo>
                  <a:pt x="123033" y="482383"/>
                </a:lnTo>
                <a:lnTo>
                  <a:pt x="122273" y="483142"/>
                </a:lnTo>
                <a:cubicBezTo>
                  <a:pt x="123033" y="483900"/>
                  <a:pt x="123033" y="483900"/>
                  <a:pt x="123792" y="484659"/>
                </a:cubicBezTo>
                <a:cubicBezTo>
                  <a:pt x="128349" y="487692"/>
                  <a:pt x="132906" y="490726"/>
                  <a:pt x="137462" y="493760"/>
                </a:cubicBezTo>
                <a:cubicBezTo>
                  <a:pt x="138981" y="494519"/>
                  <a:pt x="140500" y="496035"/>
                  <a:pt x="142019" y="496794"/>
                </a:cubicBezTo>
                <a:cubicBezTo>
                  <a:pt x="146576" y="499828"/>
                  <a:pt x="151892" y="502862"/>
                  <a:pt x="157208" y="505137"/>
                </a:cubicBezTo>
                <a:cubicBezTo>
                  <a:pt x="157968" y="505896"/>
                  <a:pt x="158727" y="505896"/>
                  <a:pt x="159487" y="506654"/>
                </a:cubicBezTo>
                <a:cubicBezTo>
                  <a:pt x="164803" y="509688"/>
                  <a:pt x="170879" y="512722"/>
                  <a:pt x="176195" y="514997"/>
                </a:cubicBezTo>
                <a:cubicBezTo>
                  <a:pt x="183030" y="517272"/>
                  <a:pt x="189106" y="520306"/>
                  <a:pt x="195182" y="521823"/>
                </a:cubicBezTo>
                <a:cubicBezTo>
                  <a:pt x="195941" y="522582"/>
                  <a:pt x="195941" y="522582"/>
                  <a:pt x="196700" y="522582"/>
                </a:cubicBezTo>
                <a:cubicBezTo>
                  <a:pt x="209611" y="527133"/>
                  <a:pt x="222522" y="530166"/>
                  <a:pt x="236192" y="532442"/>
                </a:cubicBezTo>
                <a:lnTo>
                  <a:pt x="236952" y="532442"/>
                </a:lnTo>
                <a:cubicBezTo>
                  <a:pt x="243028" y="533200"/>
                  <a:pt x="249863" y="533959"/>
                  <a:pt x="255938" y="534717"/>
                </a:cubicBezTo>
                <a:cubicBezTo>
                  <a:pt x="256698" y="534717"/>
                  <a:pt x="258217" y="534717"/>
                  <a:pt x="258976" y="535476"/>
                </a:cubicBezTo>
                <a:cubicBezTo>
                  <a:pt x="265811" y="535476"/>
                  <a:pt x="271887" y="536234"/>
                  <a:pt x="278722" y="536234"/>
                </a:cubicBezTo>
                <a:cubicBezTo>
                  <a:pt x="284038" y="536234"/>
                  <a:pt x="288595" y="540785"/>
                  <a:pt x="288595" y="546094"/>
                </a:cubicBezTo>
                <a:cubicBezTo>
                  <a:pt x="288595" y="551403"/>
                  <a:pt x="284038" y="555954"/>
                  <a:pt x="278722" y="555954"/>
                </a:cubicBezTo>
                <a:cubicBezTo>
                  <a:pt x="271128" y="555954"/>
                  <a:pt x="263533" y="555954"/>
                  <a:pt x="255938" y="555196"/>
                </a:cubicBezTo>
                <a:cubicBezTo>
                  <a:pt x="255179" y="555196"/>
                  <a:pt x="253660" y="555196"/>
                  <a:pt x="252901" y="555196"/>
                </a:cubicBezTo>
                <a:cubicBezTo>
                  <a:pt x="245306" y="554437"/>
                  <a:pt x="238471" y="552920"/>
                  <a:pt x="230876" y="552162"/>
                </a:cubicBezTo>
                <a:cubicBezTo>
                  <a:pt x="230117" y="552162"/>
                  <a:pt x="229357" y="551403"/>
                  <a:pt x="228598" y="551403"/>
                </a:cubicBezTo>
                <a:cubicBezTo>
                  <a:pt x="205055" y="547611"/>
                  <a:pt x="183030" y="540026"/>
                  <a:pt x="161765" y="530166"/>
                </a:cubicBezTo>
                <a:cubicBezTo>
                  <a:pt x="161006" y="530166"/>
                  <a:pt x="160246" y="530166"/>
                  <a:pt x="160246" y="529408"/>
                </a:cubicBezTo>
                <a:cubicBezTo>
                  <a:pt x="153411" y="526374"/>
                  <a:pt x="147335" y="523340"/>
                  <a:pt x="141260" y="519548"/>
                </a:cubicBezTo>
                <a:cubicBezTo>
                  <a:pt x="139741" y="518789"/>
                  <a:pt x="138222" y="518031"/>
                  <a:pt x="137462" y="517272"/>
                </a:cubicBezTo>
                <a:cubicBezTo>
                  <a:pt x="131387" y="514239"/>
                  <a:pt x="126071" y="510446"/>
                  <a:pt x="120754" y="507412"/>
                </a:cubicBezTo>
                <a:cubicBezTo>
                  <a:pt x="119235" y="505896"/>
                  <a:pt x="117716" y="504379"/>
                  <a:pt x="115438" y="503620"/>
                </a:cubicBezTo>
                <a:cubicBezTo>
                  <a:pt x="110881" y="499828"/>
                  <a:pt x="105565" y="496035"/>
                  <a:pt x="101008" y="492243"/>
                </a:cubicBezTo>
                <a:cubicBezTo>
                  <a:pt x="100249" y="491485"/>
                  <a:pt x="99489" y="491485"/>
                  <a:pt x="99489" y="490726"/>
                </a:cubicBezTo>
                <a:lnTo>
                  <a:pt x="90376" y="483142"/>
                </a:lnTo>
                <a:cubicBezTo>
                  <a:pt x="34935" y="432325"/>
                  <a:pt x="0" y="358754"/>
                  <a:pt x="0" y="278356"/>
                </a:cubicBezTo>
                <a:cubicBezTo>
                  <a:pt x="0" y="124388"/>
                  <a:pt x="124552" y="0"/>
                  <a:pt x="278722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FCE428"/>
            </a:solidFill>
          </a:ln>
        </p:spPr>
      </p:sp>
      <p:sp>
        <p:nvSpPr>
          <p:cNvPr id="332" name="文本框 331"/>
          <p:cNvSpPr txBox="1"/>
          <p:nvPr/>
        </p:nvSpPr>
        <p:spPr>
          <a:xfrm>
            <a:off x="839416" y="150144"/>
            <a:ext cx="336605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幼圆" panose="02010509060101010101" charset="-122"/>
                <a:ea typeface="幼圆" panose="02010509060101010101" charset="-122"/>
              </a:rPr>
              <a:t>管理员端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 hidden="1"/>
          <p:cNvSpPr/>
          <p:nvPr/>
        </p:nvSpPr>
        <p:spPr>
          <a:xfrm>
            <a:off x="2585611" y="2133288"/>
            <a:ext cx="936104" cy="6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solidFill>
                  <a:srgbClr val="B0F533"/>
                </a:solidFill>
                <a:latin typeface="Gill Sans MT Pro Light" pitchFamily="34" charset="0"/>
              </a:rPr>
              <a:t>1</a:t>
            </a:r>
            <a:endParaRPr lang="zh-CN" altLang="en-US" sz="3600">
              <a:solidFill>
                <a:srgbClr val="B0F533"/>
              </a:solidFill>
              <a:latin typeface="Gill Sans MT Pro Light" pitchFamily="34" charset="0"/>
            </a:endParaRPr>
          </a:p>
        </p:txBody>
      </p:sp>
      <p:sp>
        <p:nvSpPr>
          <p:cNvPr id="35" name="矩形 34" hidden="1"/>
          <p:cNvSpPr/>
          <p:nvPr/>
        </p:nvSpPr>
        <p:spPr>
          <a:xfrm>
            <a:off x="3622100" y="2133288"/>
            <a:ext cx="5984291" cy="655104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>
                <a:latin typeface="华文黑体" pitchFamily="2" charset="-122"/>
                <a:ea typeface="华文黑体" pitchFamily="2" charset="-122"/>
                <a:cs typeface="华文黑体" pitchFamily="2" charset="-122"/>
              </a:rPr>
              <a:t>                     点击添加标题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24748" y="44027"/>
            <a:ext cx="928031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5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创业基础虚拟仿真训练平台</a:t>
            </a:r>
            <a:endParaRPr lang="zh-CN" altLang="en-US" sz="3735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4294" y="1007534"/>
            <a:ext cx="7238153" cy="5825913"/>
            <a:chOff x="421" y="2111"/>
            <a:chExt cx="11092" cy="8396"/>
          </a:xfrm>
        </p:grpSpPr>
        <p:pic>
          <p:nvPicPr>
            <p:cNvPr id="6" name="图片 5"/>
            <p:cNvPicPr/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421" y="2111"/>
              <a:ext cx="7935" cy="4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5" y="2111"/>
              <a:ext cx="3138" cy="4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9" y="6485"/>
              <a:ext cx="3140" cy="4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" y="7029"/>
              <a:ext cx="5440" cy="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95167" y="1125220"/>
            <a:ext cx="4135120" cy="529844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39416" y="150144"/>
            <a:ext cx="336605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幼圆" panose="02010509060101010101" charset="-122"/>
                <a:ea typeface="幼圆" panose="02010509060101010101" charset="-122"/>
              </a:rPr>
              <a:t>平台教学成果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9D99B17-2BF8-462A-86C9-8633BF36A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75" y="1100141"/>
            <a:ext cx="12147548" cy="547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37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164" y="0"/>
            <a:ext cx="1842836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53955" y="1235128"/>
            <a:ext cx="45646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+mn-ea"/>
              </a:rPr>
              <a:t>01 </a:t>
            </a:r>
            <a:r>
              <a:rPr lang="zh-CN" altLang="en-US" sz="4000">
                <a:latin typeface="+mn-ea"/>
              </a:rPr>
              <a:t>项目建设性质</a:t>
            </a:r>
            <a:endParaRPr lang="en-US" altLang="zh-CN" sz="4000">
              <a:latin typeface="+mn-ea"/>
            </a:endParaRPr>
          </a:p>
          <a:p>
            <a:r>
              <a:rPr lang="en-US" altLang="zh-CN" sz="4000">
                <a:latin typeface="+mn-ea"/>
              </a:rPr>
              <a:t>02 </a:t>
            </a:r>
            <a:r>
              <a:rPr lang="zh-CN" altLang="en-US" sz="4000">
                <a:latin typeface="+mn-ea"/>
              </a:rPr>
              <a:t>项目建设基础</a:t>
            </a:r>
            <a:endParaRPr lang="en-US" altLang="zh-CN" sz="4000">
              <a:latin typeface="+mn-ea"/>
            </a:endParaRPr>
          </a:p>
          <a:p>
            <a:r>
              <a:rPr lang="en-US" altLang="zh-CN" sz="4000">
                <a:latin typeface="+mn-ea"/>
              </a:rPr>
              <a:t>03 </a:t>
            </a:r>
            <a:r>
              <a:rPr lang="zh-CN" altLang="en-US" sz="4000">
                <a:latin typeface="+mn-ea"/>
              </a:rPr>
              <a:t>项目建设原因</a:t>
            </a:r>
            <a:endParaRPr lang="en-US" altLang="zh-CN" sz="4000" dirty="0">
              <a:latin typeface="+mn-ea"/>
            </a:endParaRPr>
          </a:p>
          <a:p>
            <a:r>
              <a:rPr lang="en-US" altLang="zh-CN" sz="4000">
                <a:latin typeface="+mn-ea"/>
              </a:rPr>
              <a:t>04 </a:t>
            </a:r>
            <a:r>
              <a:rPr lang="zh-CN" altLang="en-US" sz="4000">
                <a:latin typeface="+mn-ea"/>
              </a:rPr>
              <a:t>项目总预算</a:t>
            </a:r>
            <a:endParaRPr lang="en-US" altLang="zh-CN" sz="4000">
              <a:latin typeface="+mn-ea"/>
            </a:endParaRPr>
          </a:p>
          <a:p>
            <a:r>
              <a:rPr lang="en-US" altLang="zh-CN" sz="4000">
                <a:latin typeface="+mn-ea"/>
              </a:rPr>
              <a:t>05 </a:t>
            </a:r>
            <a:r>
              <a:rPr lang="zh-CN" altLang="en-US" sz="4000">
                <a:latin typeface="+mn-ea"/>
              </a:rPr>
              <a:t>项目效果及收益</a:t>
            </a:r>
            <a:endParaRPr lang="en-US" altLang="zh-CN" sz="4000">
              <a:latin typeface="+mn-ea"/>
            </a:endParaRPr>
          </a:p>
          <a:p>
            <a:r>
              <a:rPr lang="en-US" altLang="zh-CN" sz="4000">
                <a:latin typeface="+mn-ea"/>
              </a:rPr>
              <a:t>06 </a:t>
            </a:r>
            <a:r>
              <a:rPr lang="zh-CN" altLang="en-US" sz="4000">
                <a:latin typeface="+mn-ea"/>
              </a:rPr>
              <a:t>项目技术方案</a:t>
            </a:r>
            <a:endParaRPr lang="zh-CN" altLang="en-US" sz="40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34586" y="2849526"/>
            <a:ext cx="18428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+mn-ea"/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平行四边形 19"/>
          <p:cNvSpPr/>
          <p:nvPr/>
        </p:nvSpPr>
        <p:spPr>
          <a:xfrm rot="962425">
            <a:off x="11517266" y="2888685"/>
            <a:ext cx="110794" cy="4097470"/>
          </a:xfrm>
          <a:prstGeom prst="parallelogram">
            <a:avLst/>
          </a:prstGeom>
          <a:solidFill>
            <a:srgbClr val="FCE428"/>
          </a:solidFill>
          <a:ln>
            <a:solidFill>
              <a:srgbClr val="FE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4387" y="1536174"/>
            <a:ext cx="55115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en-US" altLang="zh-CN" sz="1800" kern="10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、该项目能够全面模拟真实企业的创业运营管理过程，有效的将所学知识转化为实际动手的能力，提升学生的综合素质，增强学生的就业与创业能力。</a:t>
            </a:r>
          </a:p>
          <a:p>
            <a:pPr indent="304800" algn="just">
              <a:lnSpc>
                <a:spcPct val="150000"/>
              </a:lnSpc>
            </a:pPr>
            <a:r>
              <a:rPr lang="en-US" altLang="zh-CN" sz="1800" kern="10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、该项目能够响应教育部办公厅等十四部门关于印发《职业院校全面开展职业培训 促进就业创业行动计划》的通知中对学生创业能力锻炼的要求。</a:t>
            </a:r>
          </a:p>
          <a:p>
            <a:pPr indent="304800" algn="just">
              <a:lnSpc>
                <a:spcPct val="150000"/>
              </a:lnSpc>
            </a:pPr>
            <a:r>
              <a:rPr lang="en-US" altLang="zh-CN" sz="1800" kern="10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、该项目的引进，能够将学生的日常教学实训与国家级赛事结合，最终以赛促教、以赛促学、以赛促改。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60138" y="5061009"/>
            <a:ext cx="3670852" cy="276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7200" dirty="0">
                <a:latin typeface="+mn-ea"/>
              </a:rPr>
              <a:t>……</a:t>
            </a:r>
            <a:endParaRPr lang="zh-CN" altLang="en-US" sz="7200" dirty="0"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7200" dirty="0">
              <a:latin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7837911" y="6559349"/>
            <a:ext cx="3895955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8"/>
          <p:cNvSpPr/>
          <p:nvPr/>
        </p:nvSpPr>
        <p:spPr>
          <a:xfrm rot="2700000">
            <a:off x="11614971" y="5468243"/>
            <a:ext cx="1120805" cy="1163950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45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7039" y="246182"/>
            <a:ext cx="5511502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幼圆" panose="02010509060101010101" charset="-122"/>
                <a:ea typeface="幼圆" panose="02010509060101010101" charset="-122"/>
              </a:rPr>
              <a:t>01 </a:t>
            </a:r>
            <a:r>
              <a:rPr lang="zh-CN" altLang="en-US" sz="3200">
                <a:latin typeface="幼圆" panose="02010509060101010101" charset="-122"/>
                <a:ea typeface="幼圆" panose="02010509060101010101" charset="-122"/>
              </a:rPr>
              <a:t>项目建设性质</a:t>
            </a:r>
            <a:endParaRPr lang="zh-CN" altLang="en-US" sz="3200" dirty="0"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545379">
            <a:off x="7190417" y="1852350"/>
            <a:ext cx="4048792" cy="397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平行四边形 19"/>
          <p:cNvSpPr/>
          <p:nvPr/>
        </p:nvSpPr>
        <p:spPr>
          <a:xfrm rot="962425">
            <a:off x="11517266" y="2888685"/>
            <a:ext cx="110794" cy="4097470"/>
          </a:xfrm>
          <a:prstGeom prst="parallelogram">
            <a:avLst/>
          </a:prstGeom>
          <a:solidFill>
            <a:srgbClr val="FCE428"/>
          </a:solidFill>
          <a:ln>
            <a:solidFill>
              <a:srgbClr val="FE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4386" y="1536174"/>
            <a:ext cx="11382813" cy="2532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en-US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当前国家大力推进“大众创业，万众创新”，鼓励大学生在校创新创业，全国各大院校提倡“专创融合”的教育体制，以及加强大学生毕业后的跟踪调查等，都需要体系化、信息化、实战化的综合管理实训系统提供服务和支撑。就业创业持续提升体系，可以满足我学院建设智能化科学化高校教育发展的要求，也是我院进一步深化就业创业工作所必须的。但是目前，我院就业创业工作尚没有一套的较为高效实用的就业创业提升体系，导致工作效率低，管理不规范，使得就业创业工作，尤其是毕业生就业指导，职业生涯规划、就业情况跟踪调查等多项工作不能很好的开展。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60138" y="5061009"/>
            <a:ext cx="3670852" cy="276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7200" dirty="0">
                <a:latin typeface="+mn-ea"/>
              </a:rPr>
              <a:t>……</a:t>
            </a:r>
            <a:endParaRPr lang="zh-CN" altLang="en-US" sz="7200" dirty="0"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7200" dirty="0">
              <a:latin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7837911" y="6559349"/>
            <a:ext cx="3895955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8"/>
          <p:cNvSpPr/>
          <p:nvPr/>
        </p:nvSpPr>
        <p:spPr>
          <a:xfrm rot="2700000">
            <a:off x="11614971" y="5468243"/>
            <a:ext cx="1120805" cy="1163950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45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7039" y="246182"/>
            <a:ext cx="5511502" cy="1281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幼圆" panose="02010509060101010101" charset="-122"/>
                <a:ea typeface="幼圆" panose="02010509060101010101" charset="-122"/>
              </a:rPr>
              <a:t>02 </a:t>
            </a:r>
            <a:r>
              <a:rPr lang="zh-CN" altLang="en-US" sz="3200">
                <a:latin typeface="+mn-ea"/>
              </a:rPr>
              <a:t>项目建设基础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  <a:p>
            <a:pPr>
              <a:lnSpc>
                <a:spcPct val="130000"/>
              </a:lnSpc>
            </a:pPr>
            <a:endParaRPr lang="zh-CN" altLang="en-US" sz="3200" dirty="0">
              <a:latin typeface="幼圆" panose="02010509060101010101" charset="-122"/>
              <a:ea typeface="幼圆" panose="020105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0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5938" y="368299"/>
            <a:ext cx="1443043" cy="6121401"/>
            <a:chOff x="2164" y="-19050"/>
            <a:chExt cx="1443043" cy="6877051"/>
          </a:xfrm>
        </p:grpSpPr>
        <p:sp>
          <p:nvSpPr>
            <p:cNvPr id="4" name="任意多边形 3"/>
            <p:cNvSpPr/>
            <p:nvPr/>
          </p:nvSpPr>
          <p:spPr>
            <a:xfrm rot="16200000" flipV="1">
              <a:off x="-2406434" y="2408598"/>
              <a:ext cx="6260239" cy="1443042"/>
            </a:xfrm>
            <a:custGeom>
              <a:avLst/>
              <a:gdLst>
                <a:gd name="connsiteX0" fmla="*/ 6260239 w 6260239"/>
                <a:gd name="connsiteY0" fmla="*/ 1443042 h 1443042"/>
                <a:gd name="connsiteX1" fmla="*/ 6260239 w 6260239"/>
                <a:gd name="connsiteY1" fmla="*/ 1370077 h 1443042"/>
                <a:gd name="connsiteX2" fmla="*/ 3239468 w 6260239"/>
                <a:gd name="connsiteY2" fmla="*/ 0 h 1443042"/>
                <a:gd name="connsiteX3" fmla="*/ 0 w 6260239"/>
                <a:gd name="connsiteY3" fmla="*/ 1443042 h 144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0239" h="1443042">
                  <a:moveTo>
                    <a:pt x="6260239" y="1443042"/>
                  </a:moveTo>
                  <a:lnTo>
                    <a:pt x="6260239" y="1370077"/>
                  </a:lnTo>
                  <a:lnTo>
                    <a:pt x="3239468" y="0"/>
                  </a:lnTo>
                  <a:lnTo>
                    <a:pt x="0" y="1443042"/>
                  </a:lnTo>
                  <a:close/>
                </a:path>
              </a:pathLst>
            </a:custGeom>
            <a:solidFill>
              <a:srgbClr val="FCE4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6200000" flipV="1">
              <a:off x="-2474574" y="2938221"/>
              <a:ext cx="6396518" cy="1443041"/>
            </a:xfrm>
            <a:custGeom>
              <a:avLst/>
              <a:gdLst>
                <a:gd name="connsiteX0" fmla="*/ 6396518 w 6396518"/>
                <a:gd name="connsiteY0" fmla="*/ 1443041 h 1443041"/>
                <a:gd name="connsiteX1" fmla="*/ 3214875 w 6396518"/>
                <a:gd name="connsiteY1" fmla="*/ 0 h 1443041"/>
                <a:gd name="connsiteX2" fmla="*/ 0 w 6396518"/>
                <a:gd name="connsiteY2" fmla="*/ 1432086 h 1443041"/>
                <a:gd name="connsiteX3" fmla="*/ 0 w 6396518"/>
                <a:gd name="connsiteY3" fmla="*/ 1443041 h 144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6518" h="1443041">
                  <a:moveTo>
                    <a:pt x="6396518" y="1443041"/>
                  </a:moveTo>
                  <a:lnTo>
                    <a:pt x="3214875" y="0"/>
                  </a:lnTo>
                  <a:lnTo>
                    <a:pt x="0" y="1432086"/>
                  </a:lnTo>
                  <a:lnTo>
                    <a:pt x="0" y="1443041"/>
                  </a:lnTo>
                  <a:close/>
                </a:path>
              </a:pathLst>
            </a:custGeom>
            <a:solidFill>
              <a:srgbClr val="0450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rot="16200000" flipV="1">
              <a:off x="-529500" y="638885"/>
              <a:ext cx="2419074" cy="1103204"/>
            </a:xfrm>
            <a:prstGeom prst="line">
              <a:avLst/>
            </a:prstGeom>
            <a:ln>
              <a:solidFill>
                <a:srgbClr val="3A3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任意多边形 8"/>
          <p:cNvSpPr/>
          <p:nvPr/>
        </p:nvSpPr>
        <p:spPr>
          <a:xfrm rot="2700000">
            <a:off x="11200747" y="3028260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FCE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9679" y="62089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>
                <a:latin typeface="+mn-ea"/>
              </a:rPr>
              <a:t>03</a:t>
            </a:r>
            <a:r>
              <a:rPr lang="zh-CN" altLang="en-US" sz="3600">
                <a:latin typeface="+mn-ea"/>
              </a:rPr>
              <a:t> 项目建设原因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cxnSp>
        <p:nvCxnSpPr>
          <p:cNvPr id="12" name="直接连接符 11"/>
          <p:cNvCxnSpPr>
            <a:stCxn id="9" idx="1"/>
          </p:cNvCxnSpPr>
          <p:nvPr/>
        </p:nvCxnSpPr>
        <p:spPr>
          <a:xfrm flipH="1">
            <a:off x="11676063" y="4175776"/>
            <a:ext cx="1" cy="2313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463314" y="6489700"/>
            <a:ext cx="22127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6E43EC06-67BE-4036-8A14-A24B715A4232}"/>
              </a:ext>
            </a:extLst>
          </p:cNvPr>
          <p:cNvSpPr txBox="1"/>
          <p:nvPr/>
        </p:nvSpPr>
        <p:spPr>
          <a:xfrm>
            <a:off x="2293746" y="1321236"/>
            <a:ext cx="683480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就业创业持续提升体系建设，使得就业创业工作的社会化程度大大提高。过去大学生往往局限在文件传达、课堂说教以及传统校园文化对大学生的影响等方面。体系化建设的出现，拆掉了学校与社会的围墙，把大学生带入到一个更为广阔的天地。通过信息化建设，大学生了解大千世界的各种社会现象，同时也以正确的就业导向影响引领学生的择业取向。</a:t>
            </a:r>
          </a:p>
          <a:p>
            <a:r>
              <a:rPr lang="zh-CN" altLang="en-US"/>
              <a:t>就业创业工作持续提升体系化可以充分利用网上的信息资源，网络上大量的信息为学生提高就业技巧，了解相关就业政策提供了丰富的资料，也为学生创业者丰富了创业方面的素材。信息传播的多媒体特性可以使就业创业工作更具有艺术的感染力，信息传播的即时性可以使得就业创业工作更具有时效性。</a:t>
            </a:r>
          </a:p>
          <a:p>
            <a:r>
              <a:rPr lang="zh-CN" altLang="en-US"/>
              <a:t>长期以来我院坚持自身办学特色，在本地乃至行业已具有相当地位和影响力。为此学院领导高度重视，并已进一步充实了相关的管理部门力量，制定和完善了相应的各项管理规章制度，最大限度地调动和整合各种资源保障该项目的顺利建设，实现我院发展的新的增长极的形成。</a:t>
            </a:r>
          </a:p>
        </p:txBody>
      </p:sp>
    </p:spTree>
    <p:extLst>
      <p:ext uri="{BB962C8B-B14F-4D97-AF65-F5344CB8AC3E}">
        <p14:creationId xmlns:p14="http://schemas.microsoft.com/office/powerpoint/2010/main" val="278411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平行四边形 19"/>
          <p:cNvSpPr/>
          <p:nvPr/>
        </p:nvSpPr>
        <p:spPr>
          <a:xfrm rot="962425">
            <a:off x="11517266" y="2888685"/>
            <a:ext cx="110794" cy="4097470"/>
          </a:xfrm>
          <a:prstGeom prst="parallelogram">
            <a:avLst/>
          </a:prstGeom>
          <a:solidFill>
            <a:srgbClr val="FCE428"/>
          </a:solidFill>
          <a:ln>
            <a:solidFill>
              <a:srgbClr val="FEC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260138" y="5061009"/>
            <a:ext cx="3670852" cy="276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7200" dirty="0">
                <a:latin typeface="+mn-ea"/>
              </a:rPr>
              <a:t>……</a:t>
            </a:r>
            <a:endParaRPr lang="zh-CN" altLang="en-US" sz="7200" dirty="0"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7200" dirty="0">
              <a:latin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7837911" y="6559349"/>
            <a:ext cx="3895955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8"/>
          <p:cNvSpPr/>
          <p:nvPr/>
        </p:nvSpPr>
        <p:spPr>
          <a:xfrm rot="2700000">
            <a:off x="11614971" y="5468243"/>
            <a:ext cx="1120805" cy="1163950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045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7039" y="246182"/>
            <a:ext cx="5108961" cy="672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幼圆" panose="02010509060101010101" charset="-122"/>
                <a:ea typeface="幼圆" panose="02010509060101010101" charset="-122"/>
              </a:rPr>
              <a:t>04 </a:t>
            </a:r>
            <a:r>
              <a:rPr lang="zh-CN" altLang="en-US" sz="3200">
                <a:latin typeface="+mn-ea"/>
              </a:rPr>
              <a:t>项目总预算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A75F7BF-A9B6-4CCB-A0EA-6D1183DD31CF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16324324"/>
              </p:ext>
            </p:extLst>
          </p:nvPr>
        </p:nvGraphicFramePr>
        <p:xfrm>
          <a:off x="834887" y="1179443"/>
          <a:ext cx="9859617" cy="55643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01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9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7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7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496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790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单位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数量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单价(元)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小计(元)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推荐品牌型号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307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创业基础虚拟仿真训练平台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套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376000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376000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1、溢润伟业创业之旅.创业基础虚拟仿真训练平台 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94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六边形实验桌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张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12000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订制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624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电脑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台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4500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58500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1、联想 启天M420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2、戴尔3967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3、惠普 288Pro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624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服务器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台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1、联想SR550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2、曙光I620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3、戴尔 PowerEdge R530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41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学生凳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张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1080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订制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41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教师台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台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订制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137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网络机柜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台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订制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6624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音响设备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套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1、飞利浦DC395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2、比丽普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3、雅马哈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6624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交换机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台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1020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1、华为 S1700-24GR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2、H3C S5120-28P-SI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3、CISCO WS-C2960-24TC-S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335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综合布线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批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2000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订制</a:t>
                      </a: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790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chemeClr val="bg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1600" b="1">
                        <a:solidFill>
                          <a:schemeClr val="bg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chemeClr val="bg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1">
                        <a:solidFill>
                          <a:schemeClr val="bg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chemeClr val="bg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1">
                        <a:solidFill>
                          <a:schemeClr val="bg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chemeClr val="bg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1">
                        <a:solidFill>
                          <a:schemeClr val="bg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1">
                          <a:solidFill>
                            <a:schemeClr val="bg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1">
                        <a:solidFill>
                          <a:schemeClr val="bg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600" b="1">
                          <a:solidFill>
                            <a:schemeClr val="bg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470000</a:t>
                      </a:r>
                      <a:endParaRPr lang="en-US" altLang="en-US" sz="1600" b="1">
                        <a:solidFill>
                          <a:schemeClr val="bg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91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1"/>
          <p:cNvSpPr txBox="1">
            <a:spLocks noGrp="1"/>
          </p:cNvSpPr>
          <p:nvPr>
            <p:ph type="sldNum" sz="quarter" idx="12"/>
          </p:nvPr>
        </p:nvSpPr>
        <p:spPr/>
        <p:txBody>
          <a:bodyPr lIns="108850" tIns="54425" rIns="108850" bIns="54425" anchor="ctr"/>
          <a:lstStyle>
            <a:lvl1pPr marL="0" lvl="0" indent="0" algn="l" defTabSz="15430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71525" lvl="1" indent="-314325" algn="l" defTabSz="15430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543050" lvl="2" indent="-628650" algn="l" defTabSz="15430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2314575" lvl="3" indent="-942975" algn="l" defTabSz="15430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3086100" lvl="4" indent="-1257300" algn="l" defTabSz="15430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410" dirty="0">
                <a:solidFill>
                  <a:srgbClr val="898989"/>
                </a:solidFill>
              </a:rPr>
              <a:t>7</a:t>
            </a:fld>
            <a:endParaRPr lang="zh-CN" altLang="en-US" sz="1410" dirty="0">
              <a:solidFill>
                <a:srgbClr val="898989"/>
              </a:solidFill>
            </a:endParaRPr>
          </a:p>
        </p:txBody>
      </p:sp>
      <p:pic>
        <p:nvPicPr>
          <p:cNvPr id="4" name="图片 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4500" y="1036320"/>
            <a:ext cx="2338705" cy="131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240" y="962660"/>
            <a:ext cx="1988185" cy="1491615"/>
          </a:xfrm>
          <a:prstGeom prst="rect">
            <a:avLst/>
          </a:prstGeom>
        </p:spPr>
      </p:pic>
      <p:pic>
        <p:nvPicPr>
          <p:cNvPr id="30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160" y="920115"/>
            <a:ext cx="2162175" cy="1622425"/>
          </a:xfrm>
          <a:prstGeom prst="rect">
            <a:avLst/>
          </a:prstGeom>
        </p:spPr>
      </p:pic>
      <p:pic>
        <p:nvPicPr>
          <p:cNvPr id="9" name="图片 9" descr="gggg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" t="5557" r="4924" b="4543"/>
          <a:stretch>
            <a:fillRect/>
          </a:stretch>
        </p:blipFill>
        <p:spPr>
          <a:xfrm>
            <a:off x="444500" y="2701290"/>
            <a:ext cx="2287905" cy="1541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3240" y="2710180"/>
            <a:ext cx="2077720" cy="16021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图片 10" descr="C:\Users\xin\AppData\Local\Temp\1517365785(1)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598160" y="2861310"/>
            <a:ext cx="2162810" cy="138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13" descr="C:\Users\xin\AppData\Local\Temp\1517365908(1)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643620" y="2861310"/>
            <a:ext cx="2281555" cy="138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14" descr="C:\Users\xin\AppData\Local\Temp\1517365933(1)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8610600" y="962660"/>
            <a:ext cx="2315210" cy="157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C7FB096-28CE-4424-ABB4-E9E25CDFFEAF}"/>
              </a:ext>
            </a:extLst>
          </p:cNvPr>
          <p:cNvCxnSpPr/>
          <p:nvPr/>
        </p:nvCxnSpPr>
        <p:spPr>
          <a:xfrm>
            <a:off x="1025752" y="-234840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FFB211AA-3890-466E-8EF7-383CD5A14F41}"/>
              </a:ext>
            </a:extLst>
          </p:cNvPr>
          <p:cNvSpPr txBox="1"/>
          <p:nvPr/>
        </p:nvSpPr>
        <p:spPr>
          <a:xfrm>
            <a:off x="122949" y="46438"/>
            <a:ext cx="45448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>
                <a:latin typeface="+mn-ea"/>
              </a:rPr>
              <a:t>05 </a:t>
            </a:r>
            <a:r>
              <a:rPr lang="zh-CN" altLang="en-US" sz="4000">
                <a:latin typeface="+mn-ea"/>
              </a:rPr>
              <a:t>项目效果及收益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3419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27"/>
          <p:cNvSpPr txBox="1"/>
          <p:nvPr>
            <p:custDataLst>
              <p:tags r:id="rId1"/>
            </p:custDataLst>
          </p:nvPr>
        </p:nvSpPr>
        <p:spPr>
          <a:xfrm>
            <a:off x="2577745" y="1498563"/>
            <a:ext cx="466049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3000"/>
                  </a:prstClr>
                </a:solidFill>
                <a:effectLst/>
                <a:uLnTx/>
                <a:uFillTx/>
                <a:latin typeface="Arial Black" panose="020B0A04020102020204" pitchFamily="34" charset="0"/>
                <a:ea typeface="等线" panose="02010600030101010101" charset="-122"/>
                <a:cs typeface="+mn-cs"/>
              </a:rPr>
              <a:t>02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3000"/>
                </a:prstClr>
              </a:solidFill>
              <a:effectLst/>
              <a:uLnTx/>
              <a:uFillTx/>
              <a:latin typeface="Arial Black" panose="020B0A04020102020204" pitchFamily="34" charset="0"/>
              <a:ea typeface="等线" panose="02010600030101010101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5938" y="368299"/>
            <a:ext cx="1443043" cy="6121401"/>
            <a:chOff x="2164" y="-19050"/>
            <a:chExt cx="1443043" cy="6877051"/>
          </a:xfrm>
        </p:grpSpPr>
        <p:sp>
          <p:nvSpPr>
            <p:cNvPr id="4" name="任意多边形 3"/>
            <p:cNvSpPr/>
            <p:nvPr/>
          </p:nvSpPr>
          <p:spPr>
            <a:xfrm rot="16200000" flipV="1">
              <a:off x="-2406434" y="2408598"/>
              <a:ext cx="6260239" cy="1443042"/>
            </a:xfrm>
            <a:custGeom>
              <a:avLst/>
              <a:gdLst>
                <a:gd name="connsiteX0" fmla="*/ 6260239 w 6260239"/>
                <a:gd name="connsiteY0" fmla="*/ 1443042 h 1443042"/>
                <a:gd name="connsiteX1" fmla="*/ 6260239 w 6260239"/>
                <a:gd name="connsiteY1" fmla="*/ 1370077 h 1443042"/>
                <a:gd name="connsiteX2" fmla="*/ 3239468 w 6260239"/>
                <a:gd name="connsiteY2" fmla="*/ 0 h 1443042"/>
                <a:gd name="connsiteX3" fmla="*/ 0 w 6260239"/>
                <a:gd name="connsiteY3" fmla="*/ 1443042 h 144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60239" h="1443042">
                  <a:moveTo>
                    <a:pt x="6260239" y="1443042"/>
                  </a:moveTo>
                  <a:lnTo>
                    <a:pt x="6260239" y="1370077"/>
                  </a:lnTo>
                  <a:lnTo>
                    <a:pt x="3239468" y="0"/>
                  </a:lnTo>
                  <a:lnTo>
                    <a:pt x="0" y="1443042"/>
                  </a:lnTo>
                  <a:close/>
                </a:path>
              </a:pathLst>
            </a:custGeom>
            <a:solidFill>
              <a:srgbClr val="FCE4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6200000" flipV="1">
              <a:off x="-2474574" y="2938221"/>
              <a:ext cx="6396518" cy="1443041"/>
            </a:xfrm>
            <a:custGeom>
              <a:avLst/>
              <a:gdLst>
                <a:gd name="connsiteX0" fmla="*/ 6396518 w 6396518"/>
                <a:gd name="connsiteY0" fmla="*/ 1443041 h 1443041"/>
                <a:gd name="connsiteX1" fmla="*/ 3214875 w 6396518"/>
                <a:gd name="connsiteY1" fmla="*/ 0 h 1443041"/>
                <a:gd name="connsiteX2" fmla="*/ 0 w 6396518"/>
                <a:gd name="connsiteY2" fmla="*/ 1432086 h 1443041"/>
                <a:gd name="connsiteX3" fmla="*/ 0 w 6396518"/>
                <a:gd name="connsiteY3" fmla="*/ 1443041 h 144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96518" h="1443041">
                  <a:moveTo>
                    <a:pt x="6396518" y="1443041"/>
                  </a:moveTo>
                  <a:lnTo>
                    <a:pt x="3214875" y="0"/>
                  </a:lnTo>
                  <a:lnTo>
                    <a:pt x="0" y="1432086"/>
                  </a:lnTo>
                  <a:lnTo>
                    <a:pt x="0" y="1443041"/>
                  </a:lnTo>
                  <a:close/>
                </a:path>
              </a:pathLst>
            </a:custGeom>
            <a:solidFill>
              <a:srgbClr val="0450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rot="16200000" flipV="1">
              <a:off x="-529500" y="638885"/>
              <a:ext cx="2419074" cy="1103204"/>
            </a:xfrm>
            <a:prstGeom prst="line">
              <a:avLst/>
            </a:prstGeom>
            <a:ln>
              <a:solidFill>
                <a:srgbClr val="3A3A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3809311" y="2898374"/>
            <a:ext cx="976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Yu Gothic UI Light" panose="020B0300000000000000" pitchFamily="34" charset="-128"/>
                <a:ea typeface="Yu Gothic UI Light" panose="020B0300000000000000" pitchFamily="34" charset="-128"/>
                <a:cs typeface="+mn-cs"/>
              </a:rPr>
              <a:t>06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Yu Gothic UI Light" panose="020B0300000000000000" pitchFamily="34" charset="-128"/>
              <a:ea typeface="Yu Gothic UI Light" panose="020B0300000000000000" pitchFamily="34" charset="-128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02132" y="2686592"/>
            <a:ext cx="0" cy="1425775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 rot="2700000">
            <a:off x="11200747" y="3028260"/>
            <a:ext cx="950633" cy="950633"/>
          </a:xfrm>
          <a:custGeom>
            <a:avLst/>
            <a:gdLst>
              <a:gd name="connsiteX0" fmla="*/ 0 w 950633"/>
              <a:gd name="connsiteY0" fmla="*/ 0 h 950633"/>
              <a:gd name="connsiteX1" fmla="*/ 950633 w 950633"/>
              <a:gd name="connsiteY1" fmla="*/ 950633 h 950633"/>
              <a:gd name="connsiteX2" fmla="*/ 0 w 950633"/>
              <a:gd name="connsiteY2" fmla="*/ 950633 h 95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633" h="950633">
                <a:moveTo>
                  <a:pt x="0" y="0"/>
                </a:moveTo>
                <a:lnTo>
                  <a:pt x="950633" y="950633"/>
                </a:lnTo>
                <a:lnTo>
                  <a:pt x="0" y="950633"/>
                </a:lnTo>
                <a:close/>
              </a:path>
            </a:pathLst>
          </a:custGeom>
          <a:solidFill>
            <a:srgbClr val="FCE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40233" y="292143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>
                <a:latin typeface="+mn-ea"/>
              </a:rPr>
              <a:t>项目技术方案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幼圆" panose="02010509060101010101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639827" y="366011"/>
            <a:ext cx="2989033" cy="45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9" idx="1"/>
          </p:cNvCxnSpPr>
          <p:nvPr/>
        </p:nvCxnSpPr>
        <p:spPr>
          <a:xfrm flipH="1">
            <a:off x="11676063" y="4175776"/>
            <a:ext cx="1" cy="2313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463314" y="6489700"/>
            <a:ext cx="22127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 hidden="1"/>
          <p:cNvSpPr/>
          <p:nvPr/>
        </p:nvSpPr>
        <p:spPr>
          <a:xfrm>
            <a:off x="2585611" y="2133288"/>
            <a:ext cx="936104" cy="655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altLang="zh-CN" sz="3600">
                <a:solidFill>
                  <a:srgbClr val="B0F533"/>
                </a:solidFill>
                <a:latin typeface="Gill Sans MT Pro Light" pitchFamily="34" charset="0"/>
                <a:ea typeface="微软雅黑" panose="020B0503020204020204" pitchFamily="34" charset="-122"/>
              </a:rPr>
              <a:t>1</a:t>
            </a:r>
            <a:endParaRPr lang="zh-CN" altLang="en-US" sz="3600">
              <a:solidFill>
                <a:srgbClr val="B0F533"/>
              </a:solidFill>
              <a:latin typeface="Gill Sans MT Pro Light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矩形 34" hidden="1"/>
          <p:cNvSpPr/>
          <p:nvPr/>
        </p:nvSpPr>
        <p:spPr>
          <a:xfrm>
            <a:off x="3622100" y="2133288"/>
            <a:ext cx="5984291" cy="655104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zh-CN" altLang="en-US" sz="2800">
                <a:solidFill>
                  <a:prstClr val="white"/>
                </a:solidFill>
                <a:latin typeface="华文黑体" pitchFamily="2" charset="-122"/>
                <a:ea typeface="华文黑体" pitchFamily="2" charset="-122"/>
                <a:cs typeface="华文黑体" pitchFamily="2" charset="-122"/>
              </a:rPr>
              <a:t>                     点击添加标题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24747" y="44027"/>
            <a:ext cx="939630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3735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创业基础虚拟仿真训练平台</a:t>
            </a:r>
            <a:endParaRPr lang="zh-CN" altLang="en-US" sz="3735" b="1" dirty="0">
              <a:solidFill>
                <a:prstClr val="whit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000315cc3fe5f50619a313ef33aec8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2420" y="2276687"/>
            <a:ext cx="4671907" cy="45025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4573" y="821267"/>
            <a:ext cx="11890587" cy="1295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dirty="0">
                <a:solidFill>
                  <a:prstClr val="white"/>
                </a:solidFill>
                <a:latin typeface="等线" panose="02010600030101010101" charset="-122"/>
                <a:ea typeface="微软雅黑" panose="020B0503020204020204" pitchFamily="34" charset="-122"/>
              </a:rPr>
              <a:t>      </a:t>
            </a:r>
            <a:r>
              <a:rPr dirty="0">
                <a:solidFill>
                  <a:prstClr val="white"/>
                </a:solidFill>
                <a:latin typeface="等线" panose="02010600030101010101" charset="-122"/>
                <a:ea typeface="微软雅黑" panose="020B0503020204020204" pitchFamily="34" charset="-122"/>
              </a:rPr>
              <a:t>创业基础虚拟仿真训练平台</a:t>
            </a:r>
            <a:r>
              <a:rPr lang="zh-CN" altLang="en-US" dirty="0">
                <a:solidFill>
                  <a:prstClr val="white"/>
                </a:solidFill>
                <a:latin typeface="等线" panose="02010600030101010101" charset="-122"/>
                <a:ea typeface="微软雅黑" panose="020B0503020204020204" pitchFamily="34" charset="-122"/>
              </a:rPr>
              <a:t>，</a:t>
            </a:r>
            <a:r>
              <a:rPr dirty="0">
                <a:solidFill>
                  <a:prstClr val="white"/>
                </a:solidFill>
                <a:latin typeface="等线" panose="02010600030101010101" charset="-122"/>
                <a:ea typeface="微软雅黑" panose="020B0503020204020204" pitchFamily="34" charset="-122"/>
              </a:rPr>
              <a:t>互联网+应用技术+“O2O”运营模式 </a:t>
            </a:r>
            <a:r>
              <a:rPr lang="zh-CN" altLang="en-US" dirty="0">
                <a:solidFill>
                  <a:prstClr val="white"/>
                </a:solidFill>
                <a:latin typeface="等线" panose="02010600030101010101" charset="-122"/>
                <a:ea typeface="微软雅黑" panose="020B0503020204020204" pitchFamily="34" charset="-122"/>
              </a:rPr>
              <a:t>，</a:t>
            </a:r>
            <a:r>
              <a:rPr dirty="0">
                <a:solidFill>
                  <a:prstClr val="white"/>
                </a:solidFill>
                <a:latin typeface="等线" panose="02010600030101010101" charset="-122"/>
                <a:ea typeface="微软雅黑" panose="020B0503020204020204" pitchFamily="34" charset="-122"/>
              </a:rPr>
              <a:t>充分利用互联网+应用技术+智慧平台，采取测、学、训、考、证、分、赛、孵、商、研多位一体O2O创新教育新模式，建设具有全国一流的创新、创业、就业公共服务功能的综合平台，打造全新的就创生态圈。挖掘优质创业项目，发现创新型人才，促进创新、创业、就业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495" y="2276475"/>
            <a:ext cx="4585335" cy="426466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f5e029c-8f63-4835-b904-423767554643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60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6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4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219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7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自定义 1">
      <a:dk1>
        <a:srgbClr val="FFFFFF"/>
      </a:dk1>
      <a:lt1>
        <a:srgbClr val="454749"/>
      </a:lt1>
      <a:dk2>
        <a:srgbClr val="FFFFFF"/>
      </a:dk2>
      <a:lt2>
        <a:srgbClr val="454749"/>
      </a:lt2>
      <a:accent1>
        <a:srgbClr val="8EC9EE"/>
      </a:accent1>
      <a:accent2>
        <a:srgbClr val="8ADCDE"/>
      </a:accent2>
      <a:accent3>
        <a:srgbClr val="ACDDC7"/>
      </a:accent3>
      <a:accent4>
        <a:srgbClr val="8BE1FF"/>
      </a:accent4>
      <a:accent5>
        <a:srgbClr val="A3C2EB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1611</Words>
  <Application>Microsoft Office PowerPoint</Application>
  <PresentationFormat>宽屏</PresentationFormat>
  <Paragraphs>245</Paragraphs>
  <Slides>19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Gill Sans MT Pro Light</vt:lpstr>
      <vt:lpstr>Yu Gothic UI Light</vt:lpstr>
      <vt:lpstr>等线</vt:lpstr>
      <vt:lpstr>等线 Light</vt:lpstr>
      <vt:lpstr>华文黑体</vt:lpstr>
      <vt:lpstr>楷体</vt:lpstr>
      <vt:lpstr>宋体</vt:lpstr>
      <vt:lpstr>微软雅黑</vt:lpstr>
      <vt:lpstr>幼圆</vt:lpstr>
      <vt:lpstr>Arial</vt:lpstr>
      <vt:lpstr>Arial Black</vt:lpstr>
      <vt:lpstr>Arial Rounded MT Bold</vt:lpstr>
      <vt:lpstr>Calibri</vt:lpstr>
      <vt:lpstr>Times New Roman</vt:lpstr>
      <vt:lpstr>Webdings</vt:lpstr>
      <vt:lpstr>自定义设计方案</vt:lpstr>
      <vt:lpstr>A000120140530A99PPBG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cying</dc:creator>
  <cp:lastModifiedBy>郁桂林</cp:lastModifiedBy>
  <cp:revision>205</cp:revision>
  <dcterms:created xsi:type="dcterms:W3CDTF">2019-12-06T06:19:00Z</dcterms:created>
  <dcterms:modified xsi:type="dcterms:W3CDTF">2020-08-22T12:12:13Z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